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329" r:id="rId2"/>
    <p:sldId id="302" r:id="rId3"/>
    <p:sldId id="355" r:id="rId4"/>
    <p:sldId id="351" r:id="rId5"/>
    <p:sldId id="356" r:id="rId6"/>
    <p:sldId id="352" r:id="rId7"/>
    <p:sldId id="357" r:id="rId8"/>
    <p:sldId id="353" r:id="rId9"/>
    <p:sldId id="354" r:id="rId10"/>
  </p:sldIdLst>
  <p:sldSz cx="9144000" cy="5143500" type="screen16x9"/>
  <p:notesSz cx="6858000" cy="9144000"/>
  <p:custDataLst>
    <p:tags r:id="rId13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9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2436" userDrawn="1">
          <p15:clr>
            <a:srgbClr val="A4A3A4"/>
          </p15:clr>
        </p15:guide>
        <p15:guide id="4" pos="90" userDrawn="1">
          <p15:clr>
            <a:srgbClr val="A4A3A4"/>
          </p15:clr>
        </p15:guide>
        <p15:guide id="6" orient="horz" pos="2663" userDrawn="1">
          <p15:clr>
            <a:srgbClr val="A4A3A4"/>
          </p15:clr>
        </p15:guide>
        <p15:guide id="7" pos="5670" userDrawn="1">
          <p15:clr>
            <a:srgbClr val="A4A3A4"/>
          </p15:clr>
        </p15:guide>
        <p15:guide id="8" orient="horz" pos="1189" userDrawn="1">
          <p15:clr>
            <a:srgbClr val="A4A3A4"/>
          </p15:clr>
        </p15:guide>
        <p15:guide id="9" orient="horz" pos="2641" userDrawn="1">
          <p15:clr>
            <a:srgbClr val="A4A3A4"/>
          </p15:clr>
        </p15:guide>
        <p15:guide id="10" orient="horz" pos="1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834"/>
    <a:srgbClr val="1D3E6B"/>
    <a:srgbClr val="F2F2F2"/>
    <a:srgbClr val="3B2213"/>
    <a:srgbClr val="FEDA5B"/>
    <a:srgbClr val="FEE600"/>
    <a:srgbClr val="464646"/>
    <a:srgbClr val="72BEA0"/>
    <a:srgbClr val="70B4B7"/>
    <a:srgbClr val="C753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5256" autoAdjust="0"/>
  </p:normalViewPr>
  <p:slideViewPr>
    <p:cSldViewPr snapToGrid="0" showGuides="1">
      <p:cViewPr varScale="1">
        <p:scale>
          <a:sx n="84" d="100"/>
          <a:sy n="84" d="100"/>
        </p:scale>
        <p:origin x="796" y="60"/>
      </p:cViewPr>
      <p:guideLst>
        <p:guide orient="horz" pos="2119"/>
        <p:guide pos="2880"/>
        <p:guide orient="horz" pos="2436"/>
        <p:guide pos="90"/>
        <p:guide orient="horz" pos="2663"/>
        <p:guide pos="5670"/>
        <p:guide orient="horz" pos="1189"/>
        <p:guide orient="horz" pos="2641"/>
        <p:guide orient="horz" pos="15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5" d="100"/>
          <a:sy n="65" d="100"/>
        </p:scale>
        <p:origin x="217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8885A-1B81-4E7F-B793-12A31F916A32}" type="datetimeFigureOut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0C853-DC6C-4924-B1F2-08CE44BD35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49127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7FC2F-FDF9-4A3A-8E00-C9FCC9B036D8}" type="datetimeFigureOut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E6C439-5B31-42A4-9D65-F2D199E888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13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486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708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783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410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E6C439-5B31-42A4-9D65-F2D199E8886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614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2836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9A8EC-1E49-424C-BCFA-572FFAE717EA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71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B1135-D26A-4F8E-9CC5-4D04C5CB626D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39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60BCF-A029-48C8-8958-0A70B38BB1DC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0844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31568-A7D1-4636-BB09-7CF4AFFADB82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55BC-2BD3-49CF-BEF5-18391091E8B5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9766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Number Placeholder 5">
            <a:extLst>
              <a:ext uri="{FF2B5EF4-FFF2-40B4-BE49-F238E27FC236}">
                <a16:creationId xmlns:a16="http://schemas.microsoft.com/office/drawing/2014/main" id="{06D2E944-F1EB-4F8A-AD7A-85305AFF0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47529" y="4747679"/>
            <a:ext cx="2057400" cy="273844"/>
          </a:xfrm>
        </p:spPr>
        <p:txBody>
          <a:bodyPr/>
          <a:lstStyle>
            <a:lvl1pPr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ACBECEF1-1935-4692-9C86-5FD89D9EDF4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80CF846D-3858-4EA2-88C8-4FEF958641E5}"/>
              </a:ext>
            </a:extLst>
          </p:cNvPr>
          <p:cNvGrpSpPr/>
          <p:nvPr userDrawn="1"/>
        </p:nvGrpSpPr>
        <p:grpSpPr>
          <a:xfrm>
            <a:off x="207378" y="4666267"/>
            <a:ext cx="1253123" cy="407703"/>
            <a:chOff x="3302807" y="1034911"/>
            <a:chExt cx="2457878" cy="799669"/>
          </a:xfrm>
          <a:solidFill>
            <a:schemeClr val="accent1"/>
          </a:solidFill>
        </p:grpSpPr>
        <p:sp>
          <p:nvSpPr>
            <p:cNvPr id="31" name="íṡḷîḍê">
              <a:extLst>
                <a:ext uri="{FF2B5EF4-FFF2-40B4-BE49-F238E27FC236}">
                  <a16:creationId xmlns:a16="http://schemas.microsoft.com/office/drawing/2014/main" id="{C39ED63D-FD45-4A1B-AE24-2564605D72AC}"/>
                </a:ext>
              </a:extLst>
            </p:cNvPr>
            <p:cNvSpPr/>
            <p:nvPr/>
          </p:nvSpPr>
          <p:spPr bwMode="auto">
            <a:xfrm>
              <a:off x="3518669" y="1287918"/>
              <a:ext cx="364442" cy="336408"/>
            </a:xfrm>
            <a:custGeom>
              <a:avLst/>
              <a:gdLst>
                <a:gd name="T0" fmla="*/ 154 w 159"/>
                <a:gd name="T1" fmla="*/ 43 h 146"/>
                <a:gd name="T2" fmla="*/ 133 w 159"/>
                <a:gd name="T3" fmla="*/ 41 h 146"/>
                <a:gd name="T4" fmla="*/ 159 w 159"/>
                <a:gd name="T5" fmla="*/ 25 h 146"/>
                <a:gd name="T6" fmla="*/ 133 w 159"/>
                <a:gd name="T7" fmla="*/ 24 h 146"/>
                <a:gd name="T8" fmla="*/ 97 w 159"/>
                <a:gd name="T9" fmla="*/ 38 h 146"/>
                <a:gd name="T10" fmla="*/ 106 w 159"/>
                <a:gd name="T11" fmla="*/ 24 h 146"/>
                <a:gd name="T12" fmla="*/ 72 w 159"/>
                <a:gd name="T13" fmla="*/ 34 h 146"/>
                <a:gd name="T14" fmla="*/ 66 w 159"/>
                <a:gd name="T15" fmla="*/ 36 h 146"/>
                <a:gd name="T16" fmla="*/ 0 w 159"/>
                <a:gd name="T17" fmla="*/ 23 h 146"/>
                <a:gd name="T18" fmla="*/ 28 w 159"/>
                <a:gd name="T19" fmla="*/ 34 h 146"/>
                <a:gd name="T20" fmla="*/ 30 w 159"/>
                <a:gd name="T21" fmla="*/ 41 h 146"/>
                <a:gd name="T22" fmla="*/ 11 w 159"/>
                <a:gd name="T23" fmla="*/ 40 h 146"/>
                <a:gd name="T24" fmla="*/ 41 w 159"/>
                <a:gd name="T25" fmla="*/ 60 h 146"/>
                <a:gd name="T26" fmla="*/ 24 w 159"/>
                <a:gd name="T27" fmla="*/ 60 h 146"/>
                <a:gd name="T28" fmla="*/ 46 w 159"/>
                <a:gd name="T29" fmla="*/ 79 h 146"/>
                <a:gd name="T30" fmla="*/ 35 w 159"/>
                <a:gd name="T31" fmla="*/ 78 h 146"/>
                <a:gd name="T32" fmla="*/ 54 w 159"/>
                <a:gd name="T33" fmla="*/ 92 h 146"/>
                <a:gd name="T34" fmla="*/ 54 w 159"/>
                <a:gd name="T35" fmla="*/ 96 h 146"/>
                <a:gd name="T36" fmla="*/ 46 w 159"/>
                <a:gd name="T37" fmla="*/ 96 h 146"/>
                <a:gd name="T38" fmla="*/ 64 w 159"/>
                <a:gd name="T39" fmla="*/ 108 h 146"/>
                <a:gd name="T40" fmla="*/ 64 w 159"/>
                <a:gd name="T41" fmla="*/ 114 h 146"/>
                <a:gd name="T42" fmla="*/ 60 w 159"/>
                <a:gd name="T43" fmla="*/ 115 h 146"/>
                <a:gd name="T44" fmla="*/ 81 w 159"/>
                <a:gd name="T45" fmla="*/ 146 h 146"/>
                <a:gd name="T46" fmla="*/ 103 w 159"/>
                <a:gd name="T47" fmla="*/ 117 h 146"/>
                <a:gd name="T48" fmla="*/ 98 w 159"/>
                <a:gd name="T49" fmla="*/ 114 h 146"/>
                <a:gd name="T50" fmla="*/ 99 w 159"/>
                <a:gd name="T51" fmla="*/ 107 h 146"/>
                <a:gd name="T52" fmla="*/ 115 w 159"/>
                <a:gd name="T53" fmla="*/ 97 h 146"/>
                <a:gd name="T54" fmla="*/ 112 w 159"/>
                <a:gd name="T55" fmla="*/ 92 h 146"/>
                <a:gd name="T56" fmla="*/ 131 w 159"/>
                <a:gd name="T57" fmla="*/ 79 h 146"/>
                <a:gd name="T58" fmla="*/ 119 w 159"/>
                <a:gd name="T59" fmla="*/ 79 h 146"/>
                <a:gd name="T60" fmla="*/ 117 w 159"/>
                <a:gd name="T61" fmla="*/ 75 h 146"/>
                <a:gd name="T62" fmla="*/ 141 w 159"/>
                <a:gd name="T63" fmla="*/ 59 h 146"/>
                <a:gd name="T64" fmla="*/ 125 w 159"/>
                <a:gd name="T65" fmla="*/ 58 h 146"/>
                <a:gd name="T66" fmla="*/ 124 w 159"/>
                <a:gd name="T67" fmla="*/ 54 h 146"/>
                <a:gd name="T68" fmla="*/ 154 w 159"/>
                <a:gd name="T69" fmla="*/ 4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9" h="146">
                  <a:moveTo>
                    <a:pt x="154" y="43"/>
                  </a:moveTo>
                  <a:cubicBezTo>
                    <a:pt x="133" y="41"/>
                    <a:pt x="133" y="41"/>
                    <a:pt x="133" y="41"/>
                  </a:cubicBezTo>
                  <a:cubicBezTo>
                    <a:pt x="137" y="34"/>
                    <a:pt x="155" y="37"/>
                    <a:pt x="159" y="25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14" y="21"/>
                    <a:pt x="107" y="39"/>
                    <a:pt x="97" y="38"/>
                  </a:cubicBezTo>
                  <a:cubicBezTo>
                    <a:pt x="88" y="29"/>
                    <a:pt x="100" y="28"/>
                    <a:pt x="106" y="24"/>
                  </a:cubicBezTo>
                  <a:cubicBezTo>
                    <a:pt x="80" y="0"/>
                    <a:pt x="72" y="32"/>
                    <a:pt x="72" y="34"/>
                  </a:cubicBezTo>
                  <a:cubicBezTo>
                    <a:pt x="71" y="37"/>
                    <a:pt x="68" y="38"/>
                    <a:pt x="66" y="36"/>
                  </a:cubicBezTo>
                  <a:cubicBezTo>
                    <a:pt x="58" y="12"/>
                    <a:pt x="33" y="22"/>
                    <a:pt x="0" y="23"/>
                  </a:cubicBezTo>
                  <a:cubicBezTo>
                    <a:pt x="8" y="31"/>
                    <a:pt x="17" y="32"/>
                    <a:pt x="28" y="34"/>
                  </a:cubicBezTo>
                  <a:cubicBezTo>
                    <a:pt x="30" y="36"/>
                    <a:pt x="32" y="38"/>
                    <a:pt x="30" y="41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9" y="58"/>
                    <a:pt x="35" y="49"/>
                    <a:pt x="41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75"/>
                    <a:pt x="41" y="68"/>
                    <a:pt x="46" y="79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40" y="90"/>
                    <a:pt x="48" y="91"/>
                    <a:pt x="54" y="92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6" y="104"/>
                    <a:pt x="57" y="109"/>
                    <a:pt x="64" y="108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0" y="115"/>
                    <a:pt x="60" y="115"/>
                    <a:pt x="60" y="115"/>
                  </a:cubicBezTo>
                  <a:cubicBezTo>
                    <a:pt x="81" y="146"/>
                    <a:pt x="81" y="146"/>
                    <a:pt x="81" y="146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8" y="114"/>
                    <a:pt x="98" y="114"/>
                    <a:pt x="98" y="114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105" y="108"/>
                    <a:pt x="111" y="106"/>
                    <a:pt x="115" y="97"/>
                  </a:cubicBezTo>
                  <a:cubicBezTo>
                    <a:pt x="114" y="95"/>
                    <a:pt x="99" y="99"/>
                    <a:pt x="112" y="92"/>
                  </a:cubicBezTo>
                  <a:cubicBezTo>
                    <a:pt x="120" y="91"/>
                    <a:pt x="125" y="85"/>
                    <a:pt x="131" y="79"/>
                  </a:cubicBezTo>
                  <a:cubicBezTo>
                    <a:pt x="119" y="79"/>
                    <a:pt x="119" y="79"/>
                    <a:pt x="119" y="79"/>
                  </a:cubicBezTo>
                  <a:cubicBezTo>
                    <a:pt x="117" y="78"/>
                    <a:pt x="116" y="76"/>
                    <a:pt x="117" y="75"/>
                  </a:cubicBezTo>
                  <a:cubicBezTo>
                    <a:pt x="125" y="74"/>
                    <a:pt x="137" y="70"/>
                    <a:pt x="141" y="59"/>
                  </a:cubicBezTo>
                  <a:cubicBezTo>
                    <a:pt x="125" y="58"/>
                    <a:pt x="125" y="58"/>
                    <a:pt x="125" y="58"/>
                  </a:cubicBezTo>
                  <a:cubicBezTo>
                    <a:pt x="122" y="57"/>
                    <a:pt x="123" y="55"/>
                    <a:pt x="124" y="54"/>
                  </a:cubicBezTo>
                  <a:cubicBezTo>
                    <a:pt x="134" y="54"/>
                    <a:pt x="145" y="50"/>
                    <a:pt x="1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2" name="íŝḻiḍè">
              <a:extLst>
                <a:ext uri="{FF2B5EF4-FFF2-40B4-BE49-F238E27FC236}">
                  <a16:creationId xmlns:a16="http://schemas.microsoft.com/office/drawing/2014/main" id="{698D11D8-C0D7-47B7-9A5D-FA54DDF7FD77}"/>
                </a:ext>
              </a:extLst>
            </p:cNvPr>
            <p:cNvSpPr/>
            <p:nvPr/>
          </p:nvSpPr>
          <p:spPr bwMode="auto">
            <a:xfrm>
              <a:off x="3344157" y="1504480"/>
              <a:ext cx="93914" cy="74290"/>
            </a:xfrm>
            <a:custGeom>
              <a:avLst/>
              <a:gdLst>
                <a:gd name="T0" fmla="*/ 6 w 41"/>
                <a:gd name="T1" fmla="*/ 15 h 32"/>
                <a:gd name="T2" fmla="*/ 9 w 41"/>
                <a:gd name="T3" fmla="*/ 16 h 32"/>
                <a:gd name="T4" fmla="*/ 37 w 41"/>
                <a:gd name="T5" fmla="*/ 18 h 32"/>
                <a:gd name="T6" fmla="*/ 41 w 41"/>
                <a:gd name="T7" fmla="*/ 16 h 32"/>
                <a:gd name="T8" fmla="*/ 32 w 41"/>
                <a:gd name="T9" fmla="*/ 0 h 32"/>
                <a:gd name="T10" fmla="*/ 28 w 41"/>
                <a:gd name="T11" fmla="*/ 1 h 32"/>
                <a:gd name="T12" fmla="*/ 35 w 41"/>
                <a:gd name="T13" fmla="*/ 14 h 32"/>
                <a:gd name="T14" fmla="*/ 30 w 41"/>
                <a:gd name="T15" fmla="*/ 13 h 32"/>
                <a:gd name="T16" fmla="*/ 4 w 41"/>
                <a:gd name="T17" fmla="*/ 12 h 32"/>
                <a:gd name="T18" fmla="*/ 0 w 41"/>
                <a:gd name="T19" fmla="*/ 14 h 32"/>
                <a:gd name="T20" fmla="*/ 10 w 41"/>
                <a:gd name="T21" fmla="*/ 32 h 32"/>
                <a:gd name="T22" fmla="*/ 14 w 41"/>
                <a:gd name="T23" fmla="*/ 30 h 32"/>
                <a:gd name="T24" fmla="*/ 6 w 41"/>
                <a:gd name="T2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32">
                  <a:moveTo>
                    <a:pt x="6" y="15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4" y="14"/>
                    <a:pt x="32" y="14"/>
                    <a:pt x="30" y="13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4" y="30"/>
                    <a:pt x="14" y="30"/>
                    <a:pt x="14" y="30"/>
                  </a:cubicBezTo>
                  <a:lnTo>
                    <a:pt x="6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3" name="îS1iďê">
              <a:extLst>
                <a:ext uri="{FF2B5EF4-FFF2-40B4-BE49-F238E27FC236}">
                  <a16:creationId xmlns:a16="http://schemas.microsoft.com/office/drawing/2014/main" id="{FB16437F-395D-429A-88A4-2F25C8CEA8E3}"/>
                </a:ext>
              </a:extLst>
            </p:cNvPr>
            <p:cNvSpPr/>
            <p:nvPr/>
          </p:nvSpPr>
          <p:spPr bwMode="auto">
            <a:xfrm>
              <a:off x="3369388" y="1550736"/>
              <a:ext cx="91811" cy="71487"/>
            </a:xfrm>
            <a:custGeom>
              <a:avLst/>
              <a:gdLst>
                <a:gd name="T0" fmla="*/ 128 w 131"/>
                <a:gd name="T1" fmla="*/ 46 h 102"/>
                <a:gd name="T2" fmla="*/ 85 w 131"/>
                <a:gd name="T3" fmla="*/ 66 h 102"/>
                <a:gd name="T4" fmla="*/ 66 w 131"/>
                <a:gd name="T5" fmla="*/ 30 h 102"/>
                <a:gd name="T6" fmla="*/ 108 w 131"/>
                <a:gd name="T7" fmla="*/ 10 h 102"/>
                <a:gd name="T8" fmla="*/ 105 w 131"/>
                <a:gd name="T9" fmla="*/ 0 h 102"/>
                <a:gd name="T10" fmla="*/ 0 w 131"/>
                <a:gd name="T11" fmla="*/ 46 h 102"/>
                <a:gd name="T12" fmla="*/ 7 w 131"/>
                <a:gd name="T13" fmla="*/ 56 h 102"/>
                <a:gd name="T14" fmla="*/ 56 w 131"/>
                <a:gd name="T15" fmla="*/ 33 h 102"/>
                <a:gd name="T16" fmla="*/ 72 w 131"/>
                <a:gd name="T17" fmla="*/ 73 h 102"/>
                <a:gd name="T18" fmla="*/ 23 w 131"/>
                <a:gd name="T19" fmla="*/ 92 h 102"/>
                <a:gd name="T20" fmla="*/ 30 w 131"/>
                <a:gd name="T21" fmla="*/ 102 h 102"/>
                <a:gd name="T22" fmla="*/ 131 w 131"/>
                <a:gd name="T23" fmla="*/ 56 h 102"/>
                <a:gd name="T24" fmla="*/ 128 w 131"/>
                <a:gd name="T25" fmla="*/ 4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02">
                  <a:moveTo>
                    <a:pt x="128" y="46"/>
                  </a:moveTo>
                  <a:lnTo>
                    <a:pt x="85" y="66"/>
                  </a:lnTo>
                  <a:lnTo>
                    <a:pt x="66" y="30"/>
                  </a:lnTo>
                  <a:lnTo>
                    <a:pt x="108" y="10"/>
                  </a:lnTo>
                  <a:lnTo>
                    <a:pt x="105" y="0"/>
                  </a:lnTo>
                  <a:lnTo>
                    <a:pt x="0" y="46"/>
                  </a:lnTo>
                  <a:lnTo>
                    <a:pt x="7" y="56"/>
                  </a:lnTo>
                  <a:lnTo>
                    <a:pt x="56" y="33"/>
                  </a:lnTo>
                  <a:lnTo>
                    <a:pt x="72" y="73"/>
                  </a:lnTo>
                  <a:lnTo>
                    <a:pt x="23" y="92"/>
                  </a:lnTo>
                  <a:lnTo>
                    <a:pt x="30" y="102"/>
                  </a:lnTo>
                  <a:lnTo>
                    <a:pt x="131" y="56"/>
                  </a:lnTo>
                  <a:lnTo>
                    <a:pt x="128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4" name="i$ḷíḓe">
              <a:extLst>
                <a:ext uri="{FF2B5EF4-FFF2-40B4-BE49-F238E27FC236}">
                  <a16:creationId xmlns:a16="http://schemas.microsoft.com/office/drawing/2014/main" id="{426A301C-2CA7-4502-80B8-D7FEFA2B4D9E}"/>
                </a:ext>
              </a:extLst>
            </p:cNvPr>
            <p:cNvSpPr/>
            <p:nvPr/>
          </p:nvSpPr>
          <p:spPr bwMode="auto">
            <a:xfrm>
              <a:off x="3394618" y="1599095"/>
              <a:ext cx="91811" cy="71487"/>
            </a:xfrm>
            <a:custGeom>
              <a:avLst/>
              <a:gdLst>
                <a:gd name="T0" fmla="*/ 72 w 131"/>
                <a:gd name="T1" fmla="*/ 76 h 102"/>
                <a:gd name="T2" fmla="*/ 85 w 131"/>
                <a:gd name="T3" fmla="*/ 69 h 102"/>
                <a:gd name="T4" fmla="*/ 66 w 131"/>
                <a:gd name="T5" fmla="*/ 30 h 102"/>
                <a:gd name="T6" fmla="*/ 98 w 131"/>
                <a:gd name="T7" fmla="*/ 17 h 102"/>
                <a:gd name="T8" fmla="*/ 118 w 131"/>
                <a:gd name="T9" fmla="*/ 56 h 102"/>
                <a:gd name="T10" fmla="*/ 131 w 131"/>
                <a:gd name="T11" fmla="*/ 53 h 102"/>
                <a:gd name="T12" fmla="*/ 105 w 131"/>
                <a:gd name="T13" fmla="*/ 0 h 102"/>
                <a:gd name="T14" fmla="*/ 0 w 131"/>
                <a:gd name="T15" fmla="*/ 50 h 102"/>
                <a:gd name="T16" fmla="*/ 30 w 131"/>
                <a:gd name="T17" fmla="*/ 102 h 102"/>
                <a:gd name="T18" fmla="*/ 39 w 131"/>
                <a:gd name="T19" fmla="*/ 96 h 102"/>
                <a:gd name="T20" fmla="*/ 20 w 131"/>
                <a:gd name="T21" fmla="*/ 53 h 102"/>
                <a:gd name="T22" fmla="*/ 52 w 131"/>
                <a:gd name="T23" fmla="*/ 36 h 102"/>
                <a:gd name="T24" fmla="*/ 72 w 131"/>
                <a:gd name="T25" fmla="*/ 7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02">
                  <a:moveTo>
                    <a:pt x="72" y="76"/>
                  </a:moveTo>
                  <a:lnTo>
                    <a:pt x="85" y="69"/>
                  </a:lnTo>
                  <a:lnTo>
                    <a:pt x="66" y="30"/>
                  </a:lnTo>
                  <a:lnTo>
                    <a:pt x="98" y="17"/>
                  </a:lnTo>
                  <a:lnTo>
                    <a:pt x="118" y="56"/>
                  </a:lnTo>
                  <a:lnTo>
                    <a:pt x="131" y="53"/>
                  </a:lnTo>
                  <a:lnTo>
                    <a:pt x="105" y="0"/>
                  </a:lnTo>
                  <a:lnTo>
                    <a:pt x="0" y="50"/>
                  </a:lnTo>
                  <a:lnTo>
                    <a:pt x="30" y="102"/>
                  </a:lnTo>
                  <a:lnTo>
                    <a:pt x="39" y="96"/>
                  </a:lnTo>
                  <a:lnTo>
                    <a:pt x="20" y="53"/>
                  </a:lnTo>
                  <a:lnTo>
                    <a:pt x="52" y="36"/>
                  </a:lnTo>
                  <a:lnTo>
                    <a:pt x="72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5" name="îş1íḍé">
              <a:extLst>
                <a:ext uri="{FF2B5EF4-FFF2-40B4-BE49-F238E27FC236}">
                  <a16:creationId xmlns:a16="http://schemas.microsoft.com/office/drawing/2014/main" id="{FD4BBB9F-4436-453F-95C0-5E3100F9E665}"/>
                </a:ext>
              </a:extLst>
            </p:cNvPr>
            <p:cNvSpPr/>
            <p:nvPr/>
          </p:nvSpPr>
          <p:spPr bwMode="auto">
            <a:xfrm>
              <a:off x="3431063" y="1647453"/>
              <a:ext cx="73589" cy="53265"/>
            </a:xfrm>
            <a:custGeom>
              <a:avLst/>
              <a:gdLst>
                <a:gd name="T0" fmla="*/ 32 w 32"/>
                <a:gd name="T1" fmla="*/ 3 h 23"/>
                <a:gd name="T2" fmla="*/ 30 w 32"/>
                <a:gd name="T3" fmla="*/ 0 h 23"/>
                <a:gd name="T4" fmla="*/ 13 w 32"/>
                <a:gd name="T5" fmla="*/ 16 h 23"/>
                <a:gd name="T6" fmla="*/ 10 w 32"/>
                <a:gd name="T7" fmla="*/ 19 h 23"/>
                <a:gd name="T8" fmla="*/ 7 w 32"/>
                <a:gd name="T9" fmla="*/ 20 h 23"/>
                <a:gd name="T10" fmla="*/ 5 w 32"/>
                <a:gd name="T11" fmla="*/ 19 h 23"/>
                <a:gd name="T12" fmla="*/ 4 w 32"/>
                <a:gd name="T13" fmla="*/ 16 h 23"/>
                <a:gd name="T14" fmla="*/ 7 w 32"/>
                <a:gd name="T15" fmla="*/ 11 h 23"/>
                <a:gd name="T16" fmla="*/ 5 w 32"/>
                <a:gd name="T17" fmla="*/ 10 h 23"/>
                <a:gd name="T18" fmla="*/ 0 w 32"/>
                <a:gd name="T19" fmla="*/ 16 h 23"/>
                <a:gd name="T20" fmla="*/ 2 w 32"/>
                <a:gd name="T21" fmla="*/ 21 h 23"/>
                <a:gd name="T22" fmla="*/ 6 w 32"/>
                <a:gd name="T23" fmla="*/ 23 h 23"/>
                <a:gd name="T24" fmla="*/ 10 w 32"/>
                <a:gd name="T25" fmla="*/ 22 h 23"/>
                <a:gd name="T26" fmla="*/ 15 w 32"/>
                <a:gd name="T27" fmla="*/ 18 h 23"/>
                <a:gd name="T28" fmla="*/ 32 w 32"/>
                <a:gd name="T2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23">
                  <a:moveTo>
                    <a:pt x="32" y="3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1" y="18"/>
                    <a:pt x="10" y="19"/>
                    <a:pt x="10" y="19"/>
                  </a:cubicBezTo>
                  <a:cubicBezTo>
                    <a:pt x="9" y="19"/>
                    <a:pt x="8" y="20"/>
                    <a:pt x="7" y="20"/>
                  </a:cubicBezTo>
                  <a:cubicBezTo>
                    <a:pt x="6" y="20"/>
                    <a:pt x="6" y="19"/>
                    <a:pt x="5" y="19"/>
                  </a:cubicBezTo>
                  <a:cubicBezTo>
                    <a:pt x="4" y="18"/>
                    <a:pt x="4" y="17"/>
                    <a:pt x="4" y="16"/>
                  </a:cubicBezTo>
                  <a:cubicBezTo>
                    <a:pt x="4" y="15"/>
                    <a:pt x="6" y="13"/>
                    <a:pt x="7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2" y="12"/>
                    <a:pt x="1" y="14"/>
                    <a:pt x="0" y="16"/>
                  </a:cubicBezTo>
                  <a:cubicBezTo>
                    <a:pt x="0" y="18"/>
                    <a:pt x="1" y="20"/>
                    <a:pt x="2" y="21"/>
                  </a:cubicBezTo>
                  <a:cubicBezTo>
                    <a:pt x="3" y="22"/>
                    <a:pt x="4" y="23"/>
                    <a:pt x="6" y="23"/>
                  </a:cubicBezTo>
                  <a:cubicBezTo>
                    <a:pt x="7" y="23"/>
                    <a:pt x="9" y="23"/>
                    <a:pt x="10" y="22"/>
                  </a:cubicBezTo>
                  <a:cubicBezTo>
                    <a:pt x="12" y="22"/>
                    <a:pt x="13" y="20"/>
                    <a:pt x="15" y="18"/>
                  </a:cubicBezTo>
                  <a:lnTo>
                    <a:pt x="32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6" name="išḻïde">
              <a:extLst>
                <a:ext uri="{FF2B5EF4-FFF2-40B4-BE49-F238E27FC236}">
                  <a16:creationId xmlns:a16="http://schemas.microsoft.com/office/drawing/2014/main" id="{F1860DD9-4B41-447B-BA9E-660E6938F338}"/>
                </a:ext>
              </a:extLst>
            </p:cNvPr>
            <p:cNvSpPr/>
            <p:nvPr/>
          </p:nvSpPr>
          <p:spPr bwMode="auto">
            <a:xfrm>
              <a:off x="3465404" y="1659368"/>
              <a:ext cx="60273" cy="59572"/>
            </a:xfrm>
            <a:custGeom>
              <a:avLst/>
              <a:gdLst>
                <a:gd name="T0" fmla="*/ 79 w 86"/>
                <a:gd name="T1" fmla="*/ 0 h 85"/>
                <a:gd name="T2" fmla="*/ 0 w 86"/>
                <a:gd name="T3" fmla="*/ 79 h 85"/>
                <a:gd name="T4" fmla="*/ 7 w 86"/>
                <a:gd name="T5" fmla="*/ 85 h 85"/>
                <a:gd name="T6" fmla="*/ 86 w 86"/>
                <a:gd name="T7" fmla="*/ 6 h 85"/>
                <a:gd name="T8" fmla="*/ 79 w 86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79" y="0"/>
                  </a:moveTo>
                  <a:lnTo>
                    <a:pt x="0" y="79"/>
                  </a:lnTo>
                  <a:lnTo>
                    <a:pt x="7" y="85"/>
                  </a:lnTo>
                  <a:lnTo>
                    <a:pt x="86" y="6"/>
                  </a:lnTo>
                  <a:lnTo>
                    <a:pt x="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7" name="ís1ïḓè">
              <a:extLst>
                <a:ext uri="{FF2B5EF4-FFF2-40B4-BE49-F238E27FC236}">
                  <a16:creationId xmlns:a16="http://schemas.microsoft.com/office/drawing/2014/main" id="{9F946271-4CA3-4472-ACC0-B8CD80B76E74}"/>
                </a:ext>
              </a:extLst>
            </p:cNvPr>
            <p:cNvSpPr/>
            <p:nvPr/>
          </p:nvSpPr>
          <p:spPr bwMode="auto">
            <a:xfrm>
              <a:off x="3477319" y="1675487"/>
              <a:ext cx="73589" cy="80598"/>
            </a:xfrm>
            <a:custGeom>
              <a:avLst/>
              <a:gdLst>
                <a:gd name="T0" fmla="*/ 29 w 32"/>
                <a:gd name="T1" fmla="*/ 0 h 35"/>
                <a:gd name="T2" fmla="*/ 0 w 32"/>
                <a:gd name="T3" fmla="*/ 21 h 35"/>
                <a:gd name="T4" fmla="*/ 3 w 32"/>
                <a:gd name="T5" fmla="*/ 23 h 35"/>
                <a:gd name="T6" fmla="*/ 12 w 32"/>
                <a:gd name="T7" fmla="*/ 17 h 35"/>
                <a:gd name="T8" fmla="*/ 20 w 32"/>
                <a:gd name="T9" fmla="*/ 23 h 35"/>
                <a:gd name="T10" fmla="*/ 16 w 32"/>
                <a:gd name="T11" fmla="*/ 33 h 35"/>
                <a:gd name="T12" fmla="*/ 19 w 32"/>
                <a:gd name="T13" fmla="*/ 35 h 35"/>
                <a:gd name="T14" fmla="*/ 32 w 32"/>
                <a:gd name="T15" fmla="*/ 3 h 35"/>
                <a:gd name="T16" fmla="*/ 29 w 32"/>
                <a:gd name="T17" fmla="*/ 0 h 35"/>
                <a:gd name="T18" fmla="*/ 25 w 32"/>
                <a:gd name="T19" fmla="*/ 11 h 35"/>
                <a:gd name="T20" fmla="*/ 22 w 32"/>
                <a:gd name="T21" fmla="*/ 20 h 35"/>
                <a:gd name="T22" fmla="*/ 15 w 32"/>
                <a:gd name="T23" fmla="*/ 15 h 35"/>
                <a:gd name="T24" fmla="*/ 23 w 32"/>
                <a:gd name="T25" fmla="*/ 8 h 35"/>
                <a:gd name="T26" fmla="*/ 28 w 32"/>
                <a:gd name="T27" fmla="*/ 4 h 35"/>
                <a:gd name="T28" fmla="*/ 25 w 32"/>
                <a:gd name="T29" fmla="*/ 1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35">
                  <a:moveTo>
                    <a:pt x="29" y="0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32" y="3"/>
                    <a:pt x="32" y="3"/>
                    <a:pt x="32" y="3"/>
                  </a:cubicBezTo>
                  <a:lnTo>
                    <a:pt x="29" y="0"/>
                  </a:lnTo>
                  <a:close/>
                  <a:moveTo>
                    <a:pt x="25" y="11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7"/>
                    <a:pt x="27" y="6"/>
                    <a:pt x="28" y="4"/>
                  </a:cubicBezTo>
                  <a:cubicBezTo>
                    <a:pt x="28" y="6"/>
                    <a:pt x="27" y="8"/>
                    <a:pt x="2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" name="ïṩlïďê">
              <a:extLst>
                <a:ext uri="{FF2B5EF4-FFF2-40B4-BE49-F238E27FC236}">
                  <a16:creationId xmlns:a16="http://schemas.microsoft.com/office/drawing/2014/main" id="{C964D40F-5907-4024-897F-D7572ACB4413}"/>
                </a:ext>
              </a:extLst>
            </p:cNvPr>
            <p:cNvSpPr/>
            <p:nvPr/>
          </p:nvSpPr>
          <p:spPr bwMode="auto">
            <a:xfrm>
              <a:off x="3529882" y="1688803"/>
              <a:ext cx="80598" cy="87606"/>
            </a:xfrm>
            <a:custGeom>
              <a:avLst/>
              <a:gdLst>
                <a:gd name="T0" fmla="*/ 108 w 115"/>
                <a:gd name="T1" fmla="*/ 27 h 125"/>
                <a:gd name="T2" fmla="*/ 62 w 115"/>
                <a:gd name="T3" fmla="*/ 102 h 125"/>
                <a:gd name="T4" fmla="*/ 69 w 115"/>
                <a:gd name="T5" fmla="*/ 7 h 125"/>
                <a:gd name="T6" fmla="*/ 59 w 115"/>
                <a:gd name="T7" fmla="*/ 0 h 125"/>
                <a:gd name="T8" fmla="*/ 0 w 115"/>
                <a:gd name="T9" fmla="*/ 96 h 125"/>
                <a:gd name="T10" fmla="*/ 10 w 115"/>
                <a:gd name="T11" fmla="*/ 99 h 125"/>
                <a:gd name="T12" fmla="*/ 56 w 115"/>
                <a:gd name="T13" fmla="*/ 27 h 125"/>
                <a:gd name="T14" fmla="*/ 49 w 115"/>
                <a:gd name="T15" fmla="*/ 122 h 125"/>
                <a:gd name="T16" fmla="*/ 59 w 115"/>
                <a:gd name="T17" fmla="*/ 125 h 125"/>
                <a:gd name="T18" fmla="*/ 115 w 115"/>
                <a:gd name="T19" fmla="*/ 33 h 125"/>
                <a:gd name="T20" fmla="*/ 108 w 115"/>
                <a:gd name="T21" fmla="*/ 2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125">
                  <a:moveTo>
                    <a:pt x="108" y="27"/>
                  </a:moveTo>
                  <a:lnTo>
                    <a:pt x="62" y="102"/>
                  </a:lnTo>
                  <a:lnTo>
                    <a:pt x="69" y="7"/>
                  </a:lnTo>
                  <a:lnTo>
                    <a:pt x="59" y="0"/>
                  </a:lnTo>
                  <a:lnTo>
                    <a:pt x="0" y="96"/>
                  </a:lnTo>
                  <a:lnTo>
                    <a:pt x="10" y="99"/>
                  </a:lnTo>
                  <a:lnTo>
                    <a:pt x="56" y="27"/>
                  </a:lnTo>
                  <a:lnTo>
                    <a:pt x="49" y="122"/>
                  </a:lnTo>
                  <a:lnTo>
                    <a:pt x="59" y="125"/>
                  </a:lnTo>
                  <a:lnTo>
                    <a:pt x="115" y="33"/>
                  </a:lnTo>
                  <a:lnTo>
                    <a:pt x="108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9" name="íSliḋê">
              <a:extLst>
                <a:ext uri="{FF2B5EF4-FFF2-40B4-BE49-F238E27FC236}">
                  <a16:creationId xmlns:a16="http://schemas.microsoft.com/office/drawing/2014/main" id="{055B3BC3-1E79-4D74-90A9-693D41142DC2}"/>
                </a:ext>
              </a:extLst>
            </p:cNvPr>
            <p:cNvSpPr/>
            <p:nvPr/>
          </p:nvSpPr>
          <p:spPr bwMode="auto">
            <a:xfrm>
              <a:off x="3594360" y="1714735"/>
              <a:ext cx="56769" cy="77794"/>
            </a:xfrm>
            <a:custGeom>
              <a:avLst/>
              <a:gdLst>
                <a:gd name="T0" fmla="*/ 19 w 25"/>
                <a:gd name="T1" fmla="*/ 1 h 34"/>
                <a:gd name="T2" fmla="*/ 13 w 25"/>
                <a:gd name="T3" fmla="*/ 1 h 34"/>
                <a:gd name="T4" fmla="*/ 8 w 25"/>
                <a:gd name="T5" fmla="*/ 5 h 34"/>
                <a:gd name="T6" fmla="*/ 3 w 25"/>
                <a:gd name="T7" fmla="*/ 13 h 34"/>
                <a:gd name="T8" fmla="*/ 1 w 25"/>
                <a:gd name="T9" fmla="*/ 22 h 34"/>
                <a:gd name="T10" fmla="*/ 2 w 25"/>
                <a:gd name="T11" fmla="*/ 29 h 34"/>
                <a:gd name="T12" fmla="*/ 6 w 25"/>
                <a:gd name="T13" fmla="*/ 33 h 34"/>
                <a:gd name="T14" fmla="*/ 11 w 25"/>
                <a:gd name="T15" fmla="*/ 33 h 34"/>
                <a:gd name="T16" fmla="*/ 17 w 25"/>
                <a:gd name="T17" fmla="*/ 31 h 34"/>
                <a:gd name="T18" fmla="*/ 21 w 25"/>
                <a:gd name="T19" fmla="*/ 20 h 34"/>
                <a:gd name="T20" fmla="*/ 13 w 25"/>
                <a:gd name="T21" fmla="*/ 17 h 34"/>
                <a:gd name="T22" fmla="*/ 11 w 25"/>
                <a:gd name="T23" fmla="*/ 20 h 34"/>
                <a:gd name="T24" fmla="*/ 17 w 25"/>
                <a:gd name="T25" fmla="*/ 22 h 34"/>
                <a:gd name="T26" fmla="*/ 15 w 25"/>
                <a:gd name="T27" fmla="*/ 28 h 34"/>
                <a:gd name="T28" fmla="*/ 12 w 25"/>
                <a:gd name="T29" fmla="*/ 29 h 34"/>
                <a:gd name="T30" fmla="*/ 8 w 25"/>
                <a:gd name="T31" fmla="*/ 29 h 34"/>
                <a:gd name="T32" fmla="*/ 5 w 25"/>
                <a:gd name="T33" fmla="*/ 26 h 34"/>
                <a:gd name="T34" fmla="*/ 4 w 25"/>
                <a:gd name="T35" fmla="*/ 21 h 34"/>
                <a:gd name="T36" fmla="*/ 6 w 25"/>
                <a:gd name="T37" fmla="*/ 14 h 34"/>
                <a:gd name="T38" fmla="*/ 9 w 25"/>
                <a:gd name="T39" fmla="*/ 8 h 34"/>
                <a:gd name="T40" fmla="*/ 11 w 25"/>
                <a:gd name="T41" fmla="*/ 5 h 34"/>
                <a:gd name="T42" fmla="*/ 15 w 25"/>
                <a:gd name="T43" fmla="*/ 4 h 34"/>
                <a:gd name="T44" fmla="*/ 18 w 25"/>
                <a:gd name="T45" fmla="*/ 4 h 34"/>
                <a:gd name="T46" fmla="*/ 20 w 25"/>
                <a:gd name="T47" fmla="*/ 6 h 34"/>
                <a:gd name="T48" fmla="*/ 21 w 25"/>
                <a:gd name="T49" fmla="*/ 9 h 34"/>
                <a:gd name="T50" fmla="*/ 21 w 25"/>
                <a:gd name="T51" fmla="*/ 13 h 34"/>
                <a:gd name="T52" fmla="*/ 24 w 25"/>
                <a:gd name="T53" fmla="*/ 13 h 34"/>
                <a:gd name="T54" fmla="*/ 24 w 25"/>
                <a:gd name="T55" fmla="*/ 7 h 34"/>
                <a:gd name="T56" fmla="*/ 23 w 25"/>
                <a:gd name="T57" fmla="*/ 3 h 34"/>
                <a:gd name="T58" fmla="*/ 19 w 25"/>
                <a:gd name="T59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4">
                  <a:moveTo>
                    <a:pt x="19" y="1"/>
                  </a:moveTo>
                  <a:cubicBezTo>
                    <a:pt x="18" y="0"/>
                    <a:pt x="15" y="0"/>
                    <a:pt x="13" y="1"/>
                  </a:cubicBezTo>
                  <a:cubicBezTo>
                    <a:pt x="11" y="1"/>
                    <a:pt x="9" y="3"/>
                    <a:pt x="8" y="5"/>
                  </a:cubicBezTo>
                  <a:cubicBezTo>
                    <a:pt x="6" y="7"/>
                    <a:pt x="4" y="10"/>
                    <a:pt x="3" y="13"/>
                  </a:cubicBezTo>
                  <a:cubicBezTo>
                    <a:pt x="2" y="16"/>
                    <a:pt x="1" y="19"/>
                    <a:pt x="1" y="22"/>
                  </a:cubicBezTo>
                  <a:cubicBezTo>
                    <a:pt x="0" y="25"/>
                    <a:pt x="1" y="27"/>
                    <a:pt x="2" y="29"/>
                  </a:cubicBezTo>
                  <a:cubicBezTo>
                    <a:pt x="3" y="31"/>
                    <a:pt x="4" y="32"/>
                    <a:pt x="6" y="33"/>
                  </a:cubicBezTo>
                  <a:cubicBezTo>
                    <a:pt x="8" y="34"/>
                    <a:pt x="9" y="34"/>
                    <a:pt x="11" y="33"/>
                  </a:cubicBezTo>
                  <a:cubicBezTo>
                    <a:pt x="13" y="33"/>
                    <a:pt x="15" y="32"/>
                    <a:pt x="17" y="3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4" y="29"/>
                    <a:pt x="13" y="29"/>
                    <a:pt x="12" y="29"/>
                  </a:cubicBezTo>
                  <a:cubicBezTo>
                    <a:pt x="10" y="30"/>
                    <a:pt x="9" y="30"/>
                    <a:pt x="8" y="29"/>
                  </a:cubicBezTo>
                  <a:cubicBezTo>
                    <a:pt x="6" y="29"/>
                    <a:pt x="5" y="28"/>
                    <a:pt x="5" y="26"/>
                  </a:cubicBezTo>
                  <a:cubicBezTo>
                    <a:pt x="4" y="25"/>
                    <a:pt x="3" y="23"/>
                    <a:pt x="4" y="21"/>
                  </a:cubicBezTo>
                  <a:cubicBezTo>
                    <a:pt x="4" y="19"/>
                    <a:pt x="4" y="17"/>
                    <a:pt x="6" y="14"/>
                  </a:cubicBezTo>
                  <a:cubicBezTo>
                    <a:pt x="7" y="12"/>
                    <a:pt x="8" y="10"/>
                    <a:pt x="9" y="8"/>
                  </a:cubicBezTo>
                  <a:cubicBezTo>
                    <a:pt x="10" y="7"/>
                    <a:pt x="11" y="6"/>
                    <a:pt x="11" y="5"/>
                  </a:cubicBezTo>
                  <a:cubicBezTo>
                    <a:pt x="12" y="5"/>
                    <a:pt x="13" y="4"/>
                    <a:pt x="15" y="4"/>
                  </a:cubicBezTo>
                  <a:cubicBezTo>
                    <a:pt x="16" y="4"/>
                    <a:pt x="17" y="4"/>
                    <a:pt x="18" y="4"/>
                  </a:cubicBezTo>
                  <a:cubicBezTo>
                    <a:pt x="19" y="5"/>
                    <a:pt x="20" y="5"/>
                    <a:pt x="20" y="6"/>
                  </a:cubicBezTo>
                  <a:cubicBezTo>
                    <a:pt x="21" y="7"/>
                    <a:pt x="21" y="8"/>
                    <a:pt x="21" y="9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1"/>
                    <a:pt x="25" y="9"/>
                    <a:pt x="24" y="7"/>
                  </a:cubicBezTo>
                  <a:cubicBezTo>
                    <a:pt x="24" y="6"/>
                    <a:pt x="24" y="4"/>
                    <a:pt x="23" y="3"/>
                  </a:cubicBezTo>
                  <a:cubicBezTo>
                    <a:pt x="22" y="2"/>
                    <a:pt x="21" y="1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0" name="ísļîdè">
              <a:extLst>
                <a:ext uri="{FF2B5EF4-FFF2-40B4-BE49-F238E27FC236}">
                  <a16:creationId xmlns:a16="http://schemas.microsoft.com/office/drawing/2014/main" id="{7BC03D1D-BAC2-4800-8D7A-9D860D4FDF6E}"/>
                </a:ext>
              </a:extLst>
            </p:cNvPr>
            <p:cNvSpPr/>
            <p:nvPr/>
          </p:nvSpPr>
          <p:spPr bwMode="auto">
            <a:xfrm>
              <a:off x="3681266" y="1716837"/>
              <a:ext cx="45555" cy="78495"/>
            </a:xfrm>
            <a:custGeom>
              <a:avLst/>
              <a:gdLst>
                <a:gd name="T0" fmla="*/ 17 w 20"/>
                <a:gd name="T1" fmla="*/ 19 h 34"/>
                <a:gd name="T2" fmla="*/ 15 w 20"/>
                <a:gd name="T3" fmla="*/ 27 h 34"/>
                <a:gd name="T4" fmla="*/ 10 w 20"/>
                <a:gd name="T5" fmla="*/ 30 h 34"/>
                <a:gd name="T6" fmla="*/ 7 w 20"/>
                <a:gd name="T7" fmla="*/ 29 h 34"/>
                <a:gd name="T8" fmla="*/ 4 w 20"/>
                <a:gd name="T9" fmla="*/ 25 h 34"/>
                <a:gd name="T10" fmla="*/ 4 w 20"/>
                <a:gd name="T11" fmla="*/ 19 h 34"/>
                <a:gd name="T12" fmla="*/ 4 w 20"/>
                <a:gd name="T13" fmla="*/ 0 h 34"/>
                <a:gd name="T14" fmla="*/ 0 w 20"/>
                <a:gd name="T15" fmla="*/ 0 h 34"/>
                <a:gd name="T16" fmla="*/ 0 w 20"/>
                <a:gd name="T17" fmla="*/ 19 h 34"/>
                <a:gd name="T18" fmla="*/ 1 w 20"/>
                <a:gd name="T19" fmla="*/ 27 h 34"/>
                <a:gd name="T20" fmla="*/ 5 w 20"/>
                <a:gd name="T21" fmla="*/ 32 h 34"/>
                <a:gd name="T22" fmla="*/ 10 w 20"/>
                <a:gd name="T23" fmla="*/ 34 h 34"/>
                <a:gd name="T24" fmla="*/ 16 w 20"/>
                <a:gd name="T25" fmla="*/ 32 h 34"/>
                <a:gd name="T26" fmla="*/ 19 w 20"/>
                <a:gd name="T27" fmla="*/ 27 h 34"/>
                <a:gd name="T28" fmla="*/ 20 w 20"/>
                <a:gd name="T29" fmla="*/ 19 h 34"/>
                <a:gd name="T30" fmla="*/ 20 w 20"/>
                <a:gd name="T31" fmla="*/ 0 h 34"/>
                <a:gd name="T32" fmla="*/ 17 w 20"/>
                <a:gd name="T33" fmla="*/ 0 h 34"/>
                <a:gd name="T34" fmla="*/ 17 w 20"/>
                <a:gd name="T35" fmla="*/ 1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34">
                  <a:moveTo>
                    <a:pt x="17" y="19"/>
                  </a:moveTo>
                  <a:cubicBezTo>
                    <a:pt x="17" y="23"/>
                    <a:pt x="16" y="26"/>
                    <a:pt x="15" y="27"/>
                  </a:cubicBezTo>
                  <a:cubicBezTo>
                    <a:pt x="14" y="29"/>
                    <a:pt x="13" y="30"/>
                    <a:pt x="10" y="30"/>
                  </a:cubicBezTo>
                  <a:cubicBezTo>
                    <a:pt x="9" y="30"/>
                    <a:pt x="8" y="29"/>
                    <a:pt x="7" y="29"/>
                  </a:cubicBezTo>
                  <a:cubicBezTo>
                    <a:pt x="6" y="28"/>
                    <a:pt x="5" y="27"/>
                    <a:pt x="4" y="25"/>
                  </a:cubicBezTo>
                  <a:cubicBezTo>
                    <a:pt x="4" y="24"/>
                    <a:pt x="4" y="22"/>
                    <a:pt x="4" y="1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1" y="25"/>
                    <a:pt x="1" y="27"/>
                  </a:cubicBezTo>
                  <a:cubicBezTo>
                    <a:pt x="2" y="29"/>
                    <a:pt x="3" y="31"/>
                    <a:pt x="5" y="32"/>
                  </a:cubicBezTo>
                  <a:cubicBezTo>
                    <a:pt x="6" y="33"/>
                    <a:pt x="8" y="34"/>
                    <a:pt x="10" y="34"/>
                  </a:cubicBezTo>
                  <a:cubicBezTo>
                    <a:pt x="13" y="34"/>
                    <a:pt x="15" y="33"/>
                    <a:pt x="16" y="32"/>
                  </a:cubicBezTo>
                  <a:cubicBezTo>
                    <a:pt x="18" y="31"/>
                    <a:pt x="19" y="29"/>
                    <a:pt x="19" y="27"/>
                  </a:cubicBezTo>
                  <a:cubicBezTo>
                    <a:pt x="20" y="25"/>
                    <a:pt x="20" y="22"/>
                    <a:pt x="20" y="19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1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1" name="îSlíḋé">
              <a:extLst>
                <a:ext uri="{FF2B5EF4-FFF2-40B4-BE49-F238E27FC236}">
                  <a16:creationId xmlns:a16="http://schemas.microsoft.com/office/drawing/2014/main" id="{6DD09F45-8FAD-44C3-B9A7-8234E5BC977B}"/>
                </a:ext>
              </a:extLst>
            </p:cNvPr>
            <p:cNvSpPr/>
            <p:nvPr/>
          </p:nvSpPr>
          <p:spPr bwMode="auto">
            <a:xfrm>
              <a:off x="3733829" y="1709829"/>
              <a:ext cx="55367" cy="80598"/>
            </a:xfrm>
            <a:custGeom>
              <a:avLst/>
              <a:gdLst>
                <a:gd name="T0" fmla="*/ 53 w 79"/>
                <a:gd name="T1" fmla="*/ 0 h 115"/>
                <a:gd name="T2" fmla="*/ 62 w 79"/>
                <a:gd name="T3" fmla="*/ 86 h 115"/>
                <a:gd name="T4" fmla="*/ 10 w 79"/>
                <a:gd name="T5" fmla="*/ 3 h 115"/>
                <a:gd name="T6" fmla="*/ 0 w 79"/>
                <a:gd name="T7" fmla="*/ 7 h 115"/>
                <a:gd name="T8" fmla="*/ 13 w 79"/>
                <a:gd name="T9" fmla="*/ 115 h 115"/>
                <a:gd name="T10" fmla="*/ 23 w 79"/>
                <a:gd name="T11" fmla="*/ 115 h 115"/>
                <a:gd name="T12" fmla="*/ 13 w 79"/>
                <a:gd name="T13" fmla="*/ 30 h 115"/>
                <a:gd name="T14" fmla="*/ 66 w 79"/>
                <a:gd name="T15" fmla="*/ 109 h 115"/>
                <a:gd name="T16" fmla="*/ 79 w 79"/>
                <a:gd name="T17" fmla="*/ 109 h 115"/>
                <a:gd name="T18" fmla="*/ 62 w 79"/>
                <a:gd name="T19" fmla="*/ 0 h 115"/>
                <a:gd name="T20" fmla="*/ 53 w 79"/>
                <a:gd name="T2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5">
                  <a:moveTo>
                    <a:pt x="53" y="0"/>
                  </a:moveTo>
                  <a:lnTo>
                    <a:pt x="62" y="86"/>
                  </a:lnTo>
                  <a:lnTo>
                    <a:pt x="10" y="3"/>
                  </a:lnTo>
                  <a:lnTo>
                    <a:pt x="0" y="7"/>
                  </a:lnTo>
                  <a:lnTo>
                    <a:pt x="13" y="115"/>
                  </a:lnTo>
                  <a:lnTo>
                    <a:pt x="23" y="115"/>
                  </a:lnTo>
                  <a:lnTo>
                    <a:pt x="13" y="30"/>
                  </a:lnTo>
                  <a:lnTo>
                    <a:pt x="66" y="109"/>
                  </a:lnTo>
                  <a:lnTo>
                    <a:pt x="79" y="109"/>
                  </a:lnTo>
                  <a:lnTo>
                    <a:pt x="62" y="0"/>
                  </a:lnTo>
                  <a:lnTo>
                    <a:pt x="5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2" name="íŝ1ïḓê">
              <a:extLst>
                <a:ext uri="{FF2B5EF4-FFF2-40B4-BE49-F238E27FC236}">
                  <a16:creationId xmlns:a16="http://schemas.microsoft.com/office/drawing/2014/main" id="{7283B66C-D810-4092-9369-2E441201EF6D}"/>
                </a:ext>
              </a:extLst>
            </p:cNvPr>
            <p:cNvSpPr/>
            <p:nvPr/>
          </p:nvSpPr>
          <p:spPr bwMode="auto">
            <a:xfrm>
              <a:off x="3782188" y="1695812"/>
              <a:ext cx="32239" cy="76393"/>
            </a:xfrm>
            <a:custGeom>
              <a:avLst/>
              <a:gdLst>
                <a:gd name="T0" fmla="*/ 0 w 46"/>
                <a:gd name="T1" fmla="*/ 4 h 109"/>
                <a:gd name="T2" fmla="*/ 36 w 46"/>
                <a:gd name="T3" fmla="*/ 109 h 109"/>
                <a:gd name="T4" fmla="*/ 46 w 46"/>
                <a:gd name="T5" fmla="*/ 106 h 109"/>
                <a:gd name="T6" fmla="*/ 10 w 46"/>
                <a:gd name="T7" fmla="*/ 0 h 109"/>
                <a:gd name="T8" fmla="*/ 0 w 46"/>
                <a:gd name="T9" fmla="*/ 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09">
                  <a:moveTo>
                    <a:pt x="0" y="4"/>
                  </a:moveTo>
                  <a:lnTo>
                    <a:pt x="36" y="109"/>
                  </a:lnTo>
                  <a:lnTo>
                    <a:pt x="46" y="106"/>
                  </a:lnTo>
                  <a:lnTo>
                    <a:pt x="10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3" name="ï$ľíḑè">
              <a:extLst>
                <a:ext uri="{FF2B5EF4-FFF2-40B4-BE49-F238E27FC236}">
                  <a16:creationId xmlns:a16="http://schemas.microsoft.com/office/drawing/2014/main" id="{B8B1D0DE-FDC6-4F74-958D-8B419F26D72E}"/>
                </a:ext>
              </a:extLst>
            </p:cNvPr>
            <p:cNvSpPr/>
            <p:nvPr/>
          </p:nvSpPr>
          <p:spPr bwMode="auto">
            <a:xfrm>
              <a:off x="3793401" y="1679692"/>
              <a:ext cx="55367" cy="83401"/>
            </a:xfrm>
            <a:custGeom>
              <a:avLst/>
              <a:gdLst>
                <a:gd name="T0" fmla="*/ 17 w 24"/>
                <a:gd name="T1" fmla="*/ 1 h 36"/>
                <a:gd name="T2" fmla="*/ 20 w 24"/>
                <a:gd name="T3" fmla="*/ 26 h 36"/>
                <a:gd name="T4" fmla="*/ 21 w 24"/>
                <a:gd name="T5" fmla="*/ 32 h 36"/>
                <a:gd name="T6" fmla="*/ 18 w 24"/>
                <a:gd name="T7" fmla="*/ 27 h 36"/>
                <a:gd name="T8" fmla="*/ 3 w 24"/>
                <a:gd name="T9" fmla="*/ 7 h 36"/>
                <a:gd name="T10" fmla="*/ 0 w 24"/>
                <a:gd name="T11" fmla="*/ 8 h 36"/>
                <a:gd name="T12" fmla="*/ 21 w 24"/>
                <a:gd name="T13" fmla="*/ 36 h 36"/>
                <a:gd name="T14" fmla="*/ 24 w 24"/>
                <a:gd name="T15" fmla="*/ 35 h 36"/>
                <a:gd name="T16" fmla="*/ 19 w 24"/>
                <a:gd name="T17" fmla="*/ 0 h 36"/>
                <a:gd name="T18" fmla="*/ 17 w 24"/>
                <a:gd name="T19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36">
                  <a:moveTo>
                    <a:pt x="17" y="1"/>
                  </a:moveTo>
                  <a:cubicBezTo>
                    <a:pt x="20" y="26"/>
                    <a:pt x="20" y="26"/>
                    <a:pt x="20" y="26"/>
                  </a:cubicBezTo>
                  <a:cubicBezTo>
                    <a:pt x="20" y="28"/>
                    <a:pt x="21" y="30"/>
                    <a:pt x="21" y="32"/>
                  </a:cubicBezTo>
                  <a:cubicBezTo>
                    <a:pt x="20" y="30"/>
                    <a:pt x="19" y="29"/>
                    <a:pt x="18" y="2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4" name="ïṧ1íḓè">
              <a:extLst>
                <a:ext uri="{FF2B5EF4-FFF2-40B4-BE49-F238E27FC236}">
                  <a16:creationId xmlns:a16="http://schemas.microsoft.com/office/drawing/2014/main" id="{C21EECE4-AE5E-4A88-AABC-393EFA879EC8}"/>
                </a:ext>
              </a:extLst>
            </p:cNvPr>
            <p:cNvSpPr/>
            <p:nvPr/>
          </p:nvSpPr>
          <p:spPr bwMode="auto">
            <a:xfrm>
              <a:off x="3843863" y="1661470"/>
              <a:ext cx="68683" cy="78495"/>
            </a:xfrm>
            <a:custGeom>
              <a:avLst/>
              <a:gdLst>
                <a:gd name="T0" fmla="*/ 62 w 98"/>
                <a:gd name="T1" fmla="*/ 99 h 112"/>
                <a:gd name="T2" fmla="*/ 40 w 98"/>
                <a:gd name="T3" fmla="*/ 66 h 112"/>
                <a:gd name="T4" fmla="*/ 66 w 98"/>
                <a:gd name="T5" fmla="*/ 49 h 112"/>
                <a:gd name="T6" fmla="*/ 59 w 98"/>
                <a:gd name="T7" fmla="*/ 39 h 112"/>
                <a:gd name="T8" fmla="*/ 33 w 98"/>
                <a:gd name="T9" fmla="*/ 56 h 112"/>
                <a:gd name="T10" fmla="*/ 13 w 98"/>
                <a:gd name="T11" fmla="*/ 26 h 112"/>
                <a:gd name="T12" fmla="*/ 40 w 98"/>
                <a:gd name="T13" fmla="*/ 10 h 112"/>
                <a:gd name="T14" fmla="*/ 33 w 98"/>
                <a:gd name="T15" fmla="*/ 0 h 112"/>
                <a:gd name="T16" fmla="*/ 0 w 98"/>
                <a:gd name="T17" fmla="*/ 20 h 112"/>
                <a:gd name="T18" fmla="*/ 62 w 98"/>
                <a:gd name="T19" fmla="*/ 112 h 112"/>
                <a:gd name="T20" fmla="*/ 98 w 98"/>
                <a:gd name="T21" fmla="*/ 92 h 112"/>
                <a:gd name="T22" fmla="*/ 89 w 98"/>
                <a:gd name="T23" fmla="*/ 79 h 112"/>
                <a:gd name="T24" fmla="*/ 62 w 98"/>
                <a:gd name="T25" fmla="*/ 9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8" h="112">
                  <a:moveTo>
                    <a:pt x="62" y="99"/>
                  </a:moveTo>
                  <a:lnTo>
                    <a:pt x="40" y="66"/>
                  </a:lnTo>
                  <a:lnTo>
                    <a:pt x="66" y="49"/>
                  </a:lnTo>
                  <a:lnTo>
                    <a:pt x="59" y="39"/>
                  </a:lnTo>
                  <a:lnTo>
                    <a:pt x="33" y="56"/>
                  </a:lnTo>
                  <a:lnTo>
                    <a:pt x="13" y="26"/>
                  </a:lnTo>
                  <a:lnTo>
                    <a:pt x="40" y="10"/>
                  </a:lnTo>
                  <a:lnTo>
                    <a:pt x="33" y="0"/>
                  </a:lnTo>
                  <a:lnTo>
                    <a:pt x="0" y="20"/>
                  </a:lnTo>
                  <a:lnTo>
                    <a:pt x="62" y="112"/>
                  </a:lnTo>
                  <a:lnTo>
                    <a:pt x="98" y="92"/>
                  </a:lnTo>
                  <a:lnTo>
                    <a:pt x="89" y="79"/>
                  </a:lnTo>
                  <a:lnTo>
                    <a:pt x="62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5" name="işļïḑê">
              <a:extLst>
                <a:ext uri="{FF2B5EF4-FFF2-40B4-BE49-F238E27FC236}">
                  <a16:creationId xmlns:a16="http://schemas.microsoft.com/office/drawing/2014/main" id="{6E1A4E8B-56D3-49CD-B687-49377DD23B06}"/>
                </a:ext>
              </a:extLst>
            </p:cNvPr>
            <p:cNvSpPr/>
            <p:nvPr/>
          </p:nvSpPr>
          <p:spPr bwMode="auto">
            <a:xfrm>
              <a:off x="3876102" y="1636239"/>
              <a:ext cx="82700" cy="78495"/>
            </a:xfrm>
            <a:custGeom>
              <a:avLst/>
              <a:gdLst>
                <a:gd name="T0" fmla="*/ 22 w 36"/>
                <a:gd name="T1" fmla="*/ 16 h 34"/>
                <a:gd name="T2" fmla="*/ 20 w 36"/>
                <a:gd name="T3" fmla="*/ 16 h 34"/>
                <a:gd name="T4" fmla="*/ 22 w 36"/>
                <a:gd name="T5" fmla="*/ 11 h 34"/>
                <a:gd name="T6" fmla="*/ 19 w 36"/>
                <a:gd name="T7" fmla="*/ 5 h 34"/>
                <a:gd name="T8" fmla="*/ 15 w 36"/>
                <a:gd name="T9" fmla="*/ 2 h 34"/>
                <a:gd name="T10" fmla="*/ 12 w 36"/>
                <a:gd name="T11" fmla="*/ 0 h 34"/>
                <a:gd name="T12" fmla="*/ 8 w 36"/>
                <a:gd name="T13" fmla="*/ 2 h 34"/>
                <a:gd name="T14" fmla="*/ 0 w 36"/>
                <a:gd name="T15" fmla="*/ 7 h 34"/>
                <a:gd name="T16" fmla="*/ 21 w 36"/>
                <a:gd name="T17" fmla="*/ 34 h 34"/>
                <a:gd name="T18" fmla="*/ 23 w 36"/>
                <a:gd name="T19" fmla="*/ 33 h 34"/>
                <a:gd name="T20" fmla="*/ 14 w 36"/>
                <a:gd name="T21" fmla="*/ 21 h 34"/>
                <a:gd name="T22" fmla="*/ 16 w 36"/>
                <a:gd name="T23" fmla="*/ 19 h 34"/>
                <a:gd name="T24" fmla="*/ 18 w 36"/>
                <a:gd name="T25" fmla="*/ 18 h 34"/>
                <a:gd name="T26" fmla="*/ 19 w 36"/>
                <a:gd name="T27" fmla="*/ 18 h 34"/>
                <a:gd name="T28" fmla="*/ 22 w 36"/>
                <a:gd name="T29" fmla="*/ 19 h 34"/>
                <a:gd name="T30" fmla="*/ 26 w 36"/>
                <a:gd name="T31" fmla="*/ 22 h 34"/>
                <a:gd name="T32" fmla="*/ 33 w 36"/>
                <a:gd name="T33" fmla="*/ 26 h 34"/>
                <a:gd name="T34" fmla="*/ 36 w 36"/>
                <a:gd name="T35" fmla="*/ 24 h 34"/>
                <a:gd name="T36" fmla="*/ 27 w 36"/>
                <a:gd name="T37" fmla="*/ 19 h 34"/>
                <a:gd name="T38" fmla="*/ 22 w 36"/>
                <a:gd name="T39" fmla="*/ 16 h 34"/>
                <a:gd name="T40" fmla="*/ 18 w 36"/>
                <a:gd name="T41" fmla="*/ 12 h 34"/>
                <a:gd name="T42" fmla="*/ 16 w 36"/>
                <a:gd name="T43" fmla="*/ 14 h 34"/>
                <a:gd name="T44" fmla="*/ 12 w 36"/>
                <a:gd name="T45" fmla="*/ 18 h 34"/>
                <a:gd name="T46" fmla="*/ 5 w 36"/>
                <a:gd name="T47" fmla="*/ 9 h 34"/>
                <a:gd name="T48" fmla="*/ 10 w 36"/>
                <a:gd name="T49" fmla="*/ 5 h 34"/>
                <a:gd name="T50" fmla="*/ 14 w 36"/>
                <a:gd name="T51" fmla="*/ 4 h 34"/>
                <a:gd name="T52" fmla="*/ 17 w 36"/>
                <a:gd name="T53" fmla="*/ 7 h 34"/>
                <a:gd name="T54" fmla="*/ 18 w 36"/>
                <a:gd name="T55" fmla="*/ 10 h 34"/>
                <a:gd name="T56" fmla="*/ 18 w 36"/>
                <a:gd name="T57" fmla="*/ 1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" h="34">
                  <a:moveTo>
                    <a:pt x="22" y="16"/>
                  </a:moveTo>
                  <a:cubicBezTo>
                    <a:pt x="22" y="16"/>
                    <a:pt x="21" y="16"/>
                    <a:pt x="20" y="16"/>
                  </a:cubicBezTo>
                  <a:cubicBezTo>
                    <a:pt x="21" y="14"/>
                    <a:pt x="22" y="13"/>
                    <a:pt x="22" y="11"/>
                  </a:cubicBezTo>
                  <a:cubicBezTo>
                    <a:pt x="22" y="9"/>
                    <a:pt x="21" y="7"/>
                    <a:pt x="19" y="5"/>
                  </a:cubicBezTo>
                  <a:cubicBezTo>
                    <a:pt x="18" y="4"/>
                    <a:pt x="17" y="3"/>
                    <a:pt x="15" y="2"/>
                  </a:cubicBezTo>
                  <a:cubicBezTo>
                    <a:pt x="14" y="1"/>
                    <a:pt x="13" y="0"/>
                    <a:pt x="12" y="0"/>
                  </a:cubicBezTo>
                  <a:cubicBezTo>
                    <a:pt x="11" y="0"/>
                    <a:pt x="9" y="1"/>
                    <a:pt x="8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7" y="18"/>
                    <a:pt x="18" y="18"/>
                  </a:cubicBezTo>
                  <a:cubicBezTo>
                    <a:pt x="18" y="18"/>
                    <a:pt x="19" y="18"/>
                    <a:pt x="19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3" y="20"/>
                    <a:pt x="24" y="21"/>
                    <a:pt x="26" y="22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5" y="18"/>
                    <a:pt x="24" y="17"/>
                    <a:pt x="22" y="16"/>
                  </a:cubicBezTo>
                  <a:close/>
                  <a:moveTo>
                    <a:pt x="18" y="12"/>
                  </a:moveTo>
                  <a:cubicBezTo>
                    <a:pt x="18" y="13"/>
                    <a:pt x="17" y="14"/>
                    <a:pt x="16" y="14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4"/>
                    <a:pt x="13" y="4"/>
                    <a:pt x="14" y="4"/>
                  </a:cubicBezTo>
                  <a:cubicBezTo>
                    <a:pt x="15" y="5"/>
                    <a:pt x="16" y="6"/>
                    <a:pt x="17" y="7"/>
                  </a:cubicBezTo>
                  <a:cubicBezTo>
                    <a:pt x="18" y="8"/>
                    <a:pt x="18" y="9"/>
                    <a:pt x="18" y="10"/>
                  </a:cubicBezTo>
                  <a:cubicBezTo>
                    <a:pt x="19" y="11"/>
                    <a:pt x="19" y="11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6" name="îŝ1îdé">
              <a:extLst>
                <a:ext uri="{FF2B5EF4-FFF2-40B4-BE49-F238E27FC236}">
                  <a16:creationId xmlns:a16="http://schemas.microsoft.com/office/drawing/2014/main" id="{029CDCB0-0C35-4439-BB98-F3982F6611A0}"/>
                </a:ext>
              </a:extLst>
            </p:cNvPr>
            <p:cNvSpPr/>
            <p:nvPr/>
          </p:nvSpPr>
          <p:spPr bwMode="auto">
            <a:xfrm>
              <a:off x="3915349" y="1611009"/>
              <a:ext cx="77794" cy="61675"/>
            </a:xfrm>
            <a:custGeom>
              <a:avLst/>
              <a:gdLst>
                <a:gd name="T0" fmla="*/ 28 w 34"/>
                <a:gd name="T1" fmla="*/ 10 h 27"/>
                <a:gd name="T2" fmla="*/ 24 w 34"/>
                <a:gd name="T3" fmla="*/ 8 h 27"/>
                <a:gd name="T4" fmla="*/ 19 w 34"/>
                <a:gd name="T5" fmla="*/ 9 h 27"/>
                <a:gd name="T6" fmla="*/ 14 w 34"/>
                <a:gd name="T7" fmla="*/ 12 h 27"/>
                <a:gd name="T8" fmla="*/ 10 w 34"/>
                <a:gd name="T9" fmla="*/ 14 h 27"/>
                <a:gd name="T10" fmla="*/ 7 w 34"/>
                <a:gd name="T11" fmla="*/ 13 h 27"/>
                <a:gd name="T12" fmla="*/ 4 w 34"/>
                <a:gd name="T13" fmla="*/ 10 h 27"/>
                <a:gd name="T14" fmla="*/ 5 w 34"/>
                <a:gd name="T15" fmla="*/ 6 h 27"/>
                <a:gd name="T16" fmla="*/ 9 w 34"/>
                <a:gd name="T17" fmla="*/ 4 h 27"/>
                <a:gd name="T18" fmla="*/ 14 w 34"/>
                <a:gd name="T19" fmla="*/ 5 h 27"/>
                <a:gd name="T20" fmla="*/ 15 w 34"/>
                <a:gd name="T21" fmla="*/ 3 h 27"/>
                <a:gd name="T22" fmla="*/ 10 w 34"/>
                <a:gd name="T23" fmla="*/ 1 h 27"/>
                <a:gd name="T24" fmla="*/ 5 w 34"/>
                <a:gd name="T25" fmla="*/ 1 h 27"/>
                <a:gd name="T26" fmla="*/ 2 w 34"/>
                <a:gd name="T27" fmla="*/ 4 h 27"/>
                <a:gd name="T28" fmla="*/ 0 w 34"/>
                <a:gd name="T29" fmla="*/ 8 h 27"/>
                <a:gd name="T30" fmla="*/ 2 w 34"/>
                <a:gd name="T31" fmla="*/ 13 h 27"/>
                <a:gd name="T32" fmla="*/ 5 w 34"/>
                <a:gd name="T33" fmla="*/ 16 h 27"/>
                <a:gd name="T34" fmla="*/ 9 w 34"/>
                <a:gd name="T35" fmla="*/ 18 h 27"/>
                <a:gd name="T36" fmla="*/ 14 w 34"/>
                <a:gd name="T37" fmla="*/ 17 h 27"/>
                <a:gd name="T38" fmla="*/ 18 w 34"/>
                <a:gd name="T39" fmla="*/ 15 h 27"/>
                <a:gd name="T40" fmla="*/ 21 w 34"/>
                <a:gd name="T41" fmla="*/ 12 h 27"/>
                <a:gd name="T42" fmla="*/ 24 w 34"/>
                <a:gd name="T43" fmla="*/ 11 h 27"/>
                <a:gd name="T44" fmla="*/ 27 w 34"/>
                <a:gd name="T45" fmla="*/ 12 h 27"/>
                <a:gd name="T46" fmla="*/ 29 w 34"/>
                <a:gd name="T47" fmla="*/ 14 h 27"/>
                <a:gd name="T48" fmla="*/ 30 w 34"/>
                <a:gd name="T49" fmla="*/ 17 h 27"/>
                <a:gd name="T50" fmla="*/ 29 w 34"/>
                <a:gd name="T51" fmla="*/ 20 h 27"/>
                <a:gd name="T52" fmla="*/ 26 w 34"/>
                <a:gd name="T53" fmla="*/ 22 h 27"/>
                <a:gd name="T54" fmla="*/ 23 w 34"/>
                <a:gd name="T55" fmla="*/ 23 h 27"/>
                <a:gd name="T56" fmla="*/ 19 w 34"/>
                <a:gd name="T57" fmla="*/ 22 h 27"/>
                <a:gd name="T58" fmla="*/ 17 w 34"/>
                <a:gd name="T59" fmla="*/ 24 h 27"/>
                <a:gd name="T60" fmla="*/ 23 w 34"/>
                <a:gd name="T61" fmla="*/ 26 h 27"/>
                <a:gd name="T62" fmla="*/ 29 w 34"/>
                <a:gd name="T63" fmla="*/ 26 h 27"/>
                <a:gd name="T64" fmla="*/ 33 w 34"/>
                <a:gd name="T65" fmla="*/ 22 h 27"/>
                <a:gd name="T66" fmla="*/ 34 w 34"/>
                <a:gd name="T67" fmla="*/ 18 h 27"/>
                <a:gd name="T68" fmla="*/ 32 w 34"/>
                <a:gd name="T69" fmla="*/ 13 h 27"/>
                <a:gd name="T70" fmla="*/ 28 w 34"/>
                <a:gd name="T71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" h="27">
                  <a:moveTo>
                    <a:pt x="28" y="10"/>
                  </a:moveTo>
                  <a:cubicBezTo>
                    <a:pt x="27" y="9"/>
                    <a:pt x="25" y="8"/>
                    <a:pt x="24" y="8"/>
                  </a:cubicBezTo>
                  <a:cubicBezTo>
                    <a:pt x="22" y="8"/>
                    <a:pt x="20" y="8"/>
                    <a:pt x="19" y="9"/>
                  </a:cubicBezTo>
                  <a:cubicBezTo>
                    <a:pt x="18" y="9"/>
                    <a:pt x="16" y="10"/>
                    <a:pt x="14" y="12"/>
                  </a:cubicBezTo>
                  <a:cubicBezTo>
                    <a:pt x="12" y="13"/>
                    <a:pt x="11" y="14"/>
                    <a:pt x="10" y="14"/>
                  </a:cubicBezTo>
                  <a:cubicBezTo>
                    <a:pt x="9" y="14"/>
                    <a:pt x="8" y="14"/>
                    <a:pt x="7" y="13"/>
                  </a:cubicBezTo>
                  <a:cubicBezTo>
                    <a:pt x="5" y="13"/>
                    <a:pt x="5" y="12"/>
                    <a:pt x="4" y="10"/>
                  </a:cubicBezTo>
                  <a:cubicBezTo>
                    <a:pt x="4" y="9"/>
                    <a:pt x="4" y="8"/>
                    <a:pt x="5" y="6"/>
                  </a:cubicBezTo>
                  <a:cubicBezTo>
                    <a:pt x="6" y="5"/>
                    <a:pt x="7" y="4"/>
                    <a:pt x="9" y="4"/>
                  </a:cubicBezTo>
                  <a:cubicBezTo>
                    <a:pt x="10" y="4"/>
                    <a:pt x="12" y="4"/>
                    <a:pt x="14" y="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3" y="2"/>
                    <a:pt x="12" y="1"/>
                    <a:pt x="10" y="1"/>
                  </a:cubicBezTo>
                  <a:cubicBezTo>
                    <a:pt x="8" y="0"/>
                    <a:pt x="6" y="1"/>
                    <a:pt x="5" y="1"/>
                  </a:cubicBezTo>
                  <a:cubicBezTo>
                    <a:pt x="4" y="2"/>
                    <a:pt x="2" y="3"/>
                    <a:pt x="2" y="4"/>
                  </a:cubicBezTo>
                  <a:cubicBezTo>
                    <a:pt x="1" y="6"/>
                    <a:pt x="0" y="7"/>
                    <a:pt x="0" y="8"/>
                  </a:cubicBezTo>
                  <a:cubicBezTo>
                    <a:pt x="0" y="10"/>
                    <a:pt x="1" y="11"/>
                    <a:pt x="2" y="13"/>
                  </a:cubicBezTo>
                  <a:cubicBezTo>
                    <a:pt x="3" y="14"/>
                    <a:pt x="4" y="15"/>
                    <a:pt x="5" y="16"/>
                  </a:cubicBezTo>
                  <a:cubicBezTo>
                    <a:pt x="7" y="17"/>
                    <a:pt x="8" y="17"/>
                    <a:pt x="9" y="18"/>
                  </a:cubicBezTo>
                  <a:cubicBezTo>
                    <a:pt x="11" y="18"/>
                    <a:pt x="12" y="18"/>
                    <a:pt x="14" y="17"/>
                  </a:cubicBezTo>
                  <a:cubicBezTo>
                    <a:pt x="15" y="17"/>
                    <a:pt x="16" y="16"/>
                    <a:pt x="18" y="15"/>
                  </a:cubicBezTo>
                  <a:cubicBezTo>
                    <a:pt x="20" y="13"/>
                    <a:pt x="21" y="12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2"/>
                    <a:pt x="27" y="12"/>
                  </a:cubicBezTo>
                  <a:cubicBezTo>
                    <a:pt x="28" y="13"/>
                    <a:pt x="29" y="14"/>
                    <a:pt x="29" y="14"/>
                  </a:cubicBezTo>
                  <a:cubicBezTo>
                    <a:pt x="30" y="15"/>
                    <a:pt x="30" y="16"/>
                    <a:pt x="30" y="17"/>
                  </a:cubicBezTo>
                  <a:cubicBezTo>
                    <a:pt x="30" y="18"/>
                    <a:pt x="30" y="19"/>
                    <a:pt x="29" y="20"/>
                  </a:cubicBezTo>
                  <a:cubicBezTo>
                    <a:pt x="28" y="21"/>
                    <a:pt x="27" y="22"/>
                    <a:pt x="26" y="22"/>
                  </a:cubicBezTo>
                  <a:cubicBezTo>
                    <a:pt x="25" y="23"/>
                    <a:pt x="24" y="23"/>
                    <a:pt x="23" y="23"/>
                  </a:cubicBezTo>
                  <a:cubicBezTo>
                    <a:pt x="21" y="23"/>
                    <a:pt x="20" y="22"/>
                    <a:pt x="19" y="22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9" y="25"/>
                    <a:pt x="21" y="26"/>
                    <a:pt x="23" y="26"/>
                  </a:cubicBezTo>
                  <a:cubicBezTo>
                    <a:pt x="25" y="27"/>
                    <a:pt x="27" y="26"/>
                    <a:pt x="29" y="26"/>
                  </a:cubicBezTo>
                  <a:cubicBezTo>
                    <a:pt x="30" y="25"/>
                    <a:pt x="31" y="24"/>
                    <a:pt x="33" y="22"/>
                  </a:cubicBezTo>
                  <a:cubicBezTo>
                    <a:pt x="33" y="21"/>
                    <a:pt x="34" y="19"/>
                    <a:pt x="34" y="18"/>
                  </a:cubicBezTo>
                  <a:cubicBezTo>
                    <a:pt x="34" y="16"/>
                    <a:pt x="33" y="15"/>
                    <a:pt x="32" y="13"/>
                  </a:cubicBezTo>
                  <a:cubicBezTo>
                    <a:pt x="31" y="12"/>
                    <a:pt x="30" y="11"/>
                    <a:pt x="2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7" name="iṩlîḍe">
              <a:extLst>
                <a:ext uri="{FF2B5EF4-FFF2-40B4-BE49-F238E27FC236}">
                  <a16:creationId xmlns:a16="http://schemas.microsoft.com/office/drawing/2014/main" id="{0A9BAABD-B0B8-46AC-9C96-A80AB6BDEE4A}"/>
                </a:ext>
              </a:extLst>
            </p:cNvPr>
            <p:cNvSpPr/>
            <p:nvPr/>
          </p:nvSpPr>
          <p:spPr bwMode="auto">
            <a:xfrm>
              <a:off x="3940580" y="1585778"/>
              <a:ext cx="75692" cy="43453"/>
            </a:xfrm>
            <a:custGeom>
              <a:avLst/>
              <a:gdLst>
                <a:gd name="T0" fmla="*/ 0 w 108"/>
                <a:gd name="T1" fmla="*/ 9 h 62"/>
                <a:gd name="T2" fmla="*/ 101 w 108"/>
                <a:gd name="T3" fmla="*/ 62 h 62"/>
                <a:gd name="T4" fmla="*/ 108 w 108"/>
                <a:gd name="T5" fmla="*/ 52 h 62"/>
                <a:gd name="T6" fmla="*/ 6 w 108"/>
                <a:gd name="T7" fmla="*/ 0 h 62"/>
                <a:gd name="T8" fmla="*/ 0 w 108"/>
                <a:gd name="T9" fmla="*/ 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62">
                  <a:moveTo>
                    <a:pt x="0" y="9"/>
                  </a:moveTo>
                  <a:lnTo>
                    <a:pt x="101" y="62"/>
                  </a:lnTo>
                  <a:lnTo>
                    <a:pt x="108" y="52"/>
                  </a:lnTo>
                  <a:lnTo>
                    <a:pt x="6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8" name="ïṣlíḋe">
              <a:extLst>
                <a:ext uri="{FF2B5EF4-FFF2-40B4-BE49-F238E27FC236}">
                  <a16:creationId xmlns:a16="http://schemas.microsoft.com/office/drawing/2014/main" id="{B95D3E19-AD97-43A6-975B-FA416E0634A1}"/>
                </a:ext>
              </a:extLst>
            </p:cNvPr>
            <p:cNvSpPr/>
            <p:nvPr/>
          </p:nvSpPr>
          <p:spPr bwMode="auto">
            <a:xfrm>
              <a:off x="3951793" y="1539522"/>
              <a:ext cx="82700" cy="55367"/>
            </a:xfrm>
            <a:custGeom>
              <a:avLst/>
              <a:gdLst>
                <a:gd name="T0" fmla="*/ 39 w 118"/>
                <a:gd name="T1" fmla="*/ 6 h 79"/>
                <a:gd name="T2" fmla="*/ 26 w 118"/>
                <a:gd name="T3" fmla="*/ 0 h 79"/>
                <a:gd name="T4" fmla="*/ 0 w 118"/>
                <a:gd name="T5" fmla="*/ 52 h 79"/>
                <a:gd name="T6" fmla="*/ 13 w 118"/>
                <a:gd name="T7" fmla="*/ 59 h 79"/>
                <a:gd name="T8" fmla="*/ 23 w 118"/>
                <a:gd name="T9" fmla="*/ 36 h 79"/>
                <a:gd name="T10" fmla="*/ 115 w 118"/>
                <a:gd name="T11" fmla="*/ 79 h 79"/>
                <a:gd name="T12" fmla="*/ 118 w 118"/>
                <a:gd name="T13" fmla="*/ 69 h 79"/>
                <a:gd name="T14" fmla="*/ 26 w 118"/>
                <a:gd name="T15" fmla="*/ 29 h 79"/>
                <a:gd name="T16" fmla="*/ 39 w 118"/>
                <a:gd name="T17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79">
                  <a:moveTo>
                    <a:pt x="39" y="6"/>
                  </a:moveTo>
                  <a:lnTo>
                    <a:pt x="26" y="0"/>
                  </a:lnTo>
                  <a:lnTo>
                    <a:pt x="0" y="52"/>
                  </a:lnTo>
                  <a:lnTo>
                    <a:pt x="13" y="59"/>
                  </a:lnTo>
                  <a:lnTo>
                    <a:pt x="23" y="36"/>
                  </a:lnTo>
                  <a:lnTo>
                    <a:pt x="115" y="79"/>
                  </a:lnTo>
                  <a:lnTo>
                    <a:pt x="118" y="69"/>
                  </a:lnTo>
                  <a:lnTo>
                    <a:pt x="26" y="29"/>
                  </a:lnTo>
                  <a:lnTo>
                    <a:pt x="39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9" name="ísļiďè">
              <a:extLst>
                <a:ext uri="{FF2B5EF4-FFF2-40B4-BE49-F238E27FC236}">
                  <a16:creationId xmlns:a16="http://schemas.microsoft.com/office/drawing/2014/main" id="{3D3BA2D5-FCFA-46FC-A27E-0CB2F79E58E7}"/>
                </a:ext>
              </a:extLst>
            </p:cNvPr>
            <p:cNvSpPr/>
            <p:nvPr/>
          </p:nvSpPr>
          <p:spPr bwMode="auto">
            <a:xfrm>
              <a:off x="3573335" y="1604000"/>
              <a:ext cx="39248" cy="52564"/>
            </a:xfrm>
            <a:custGeom>
              <a:avLst/>
              <a:gdLst>
                <a:gd name="T0" fmla="*/ 17 w 17"/>
                <a:gd name="T1" fmla="*/ 1 h 23"/>
                <a:gd name="T2" fmla="*/ 17 w 17"/>
                <a:gd name="T3" fmla="*/ 0 h 23"/>
                <a:gd name="T4" fmla="*/ 10 w 17"/>
                <a:gd name="T5" fmla="*/ 0 h 23"/>
                <a:gd name="T6" fmla="*/ 10 w 17"/>
                <a:gd name="T7" fmla="*/ 1 h 23"/>
                <a:gd name="T8" fmla="*/ 12 w 17"/>
                <a:gd name="T9" fmla="*/ 1 h 23"/>
                <a:gd name="T10" fmla="*/ 13 w 17"/>
                <a:gd name="T11" fmla="*/ 2 h 23"/>
                <a:gd name="T12" fmla="*/ 13 w 17"/>
                <a:gd name="T13" fmla="*/ 3 h 23"/>
                <a:gd name="T14" fmla="*/ 11 w 17"/>
                <a:gd name="T15" fmla="*/ 5 h 23"/>
                <a:gd name="T16" fmla="*/ 5 w 17"/>
                <a:gd name="T17" fmla="*/ 16 h 23"/>
                <a:gd name="T18" fmla="*/ 3 w 17"/>
                <a:gd name="T19" fmla="*/ 18 h 23"/>
                <a:gd name="T20" fmla="*/ 2 w 17"/>
                <a:gd name="T21" fmla="*/ 19 h 23"/>
                <a:gd name="T22" fmla="*/ 0 w 17"/>
                <a:gd name="T23" fmla="*/ 18 h 23"/>
                <a:gd name="T24" fmla="*/ 0 w 17"/>
                <a:gd name="T25" fmla="*/ 19 h 23"/>
                <a:gd name="T26" fmla="*/ 8 w 17"/>
                <a:gd name="T27" fmla="*/ 23 h 23"/>
                <a:gd name="T28" fmla="*/ 8 w 17"/>
                <a:gd name="T29" fmla="*/ 22 h 23"/>
                <a:gd name="T30" fmla="*/ 6 w 17"/>
                <a:gd name="T31" fmla="*/ 21 h 23"/>
                <a:gd name="T32" fmla="*/ 6 w 17"/>
                <a:gd name="T33" fmla="*/ 20 h 23"/>
                <a:gd name="T34" fmla="*/ 7 w 17"/>
                <a:gd name="T35" fmla="*/ 18 h 23"/>
                <a:gd name="T36" fmla="*/ 17 w 17"/>
                <a:gd name="T37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3">
                  <a:moveTo>
                    <a:pt x="17" y="1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2" y="1"/>
                    <a:pt x="12" y="1"/>
                  </a:cubicBezTo>
                  <a:cubicBezTo>
                    <a:pt x="12" y="1"/>
                    <a:pt x="13" y="1"/>
                    <a:pt x="13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8"/>
                    <a:pt x="4" y="18"/>
                    <a:pt x="3" y="18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19"/>
                    <a:pt x="1" y="18"/>
                    <a:pt x="0" y="1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1"/>
                    <a:pt x="6" y="21"/>
                  </a:cubicBezTo>
                  <a:cubicBezTo>
                    <a:pt x="6" y="21"/>
                    <a:pt x="6" y="20"/>
                    <a:pt x="6" y="20"/>
                  </a:cubicBezTo>
                  <a:cubicBezTo>
                    <a:pt x="6" y="20"/>
                    <a:pt x="7" y="19"/>
                    <a:pt x="7" y="18"/>
                  </a:cubicBezTo>
                  <a:lnTo>
                    <a:pt x="1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0" name="íṡlïde">
              <a:extLst>
                <a:ext uri="{FF2B5EF4-FFF2-40B4-BE49-F238E27FC236}">
                  <a16:creationId xmlns:a16="http://schemas.microsoft.com/office/drawing/2014/main" id="{A661788A-CF7E-44A9-8E2F-665D6EFC14A0}"/>
                </a:ext>
              </a:extLst>
            </p:cNvPr>
            <p:cNvSpPr/>
            <p:nvPr/>
          </p:nvSpPr>
          <p:spPr bwMode="auto">
            <a:xfrm>
              <a:off x="3646924" y="1622223"/>
              <a:ext cx="34342" cy="57470"/>
            </a:xfrm>
            <a:custGeom>
              <a:avLst/>
              <a:gdLst>
                <a:gd name="T0" fmla="*/ 9 w 15"/>
                <a:gd name="T1" fmla="*/ 1 h 25"/>
                <a:gd name="T2" fmla="*/ 4 w 15"/>
                <a:gd name="T3" fmla="*/ 2 h 25"/>
                <a:gd name="T4" fmla="*/ 2 w 15"/>
                <a:gd name="T5" fmla="*/ 5 h 25"/>
                <a:gd name="T6" fmla="*/ 2 w 15"/>
                <a:gd name="T7" fmla="*/ 8 h 25"/>
                <a:gd name="T8" fmla="*/ 5 w 15"/>
                <a:gd name="T9" fmla="*/ 12 h 25"/>
                <a:gd name="T10" fmla="*/ 1 w 15"/>
                <a:gd name="T11" fmla="*/ 15 h 25"/>
                <a:gd name="T12" fmla="*/ 0 w 15"/>
                <a:gd name="T13" fmla="*/ 18 h 25"/>
                <a:gd name="T14" fmla="*/ 1 w 15"/>
                <a:gd name="T15" fmla="*/ 22 h 25"/>
                <a:gd name="T16" fmla="*/ 6 w 15"/>
                <a:gd name="T17" fmla="*/ 25 h 25"/>
                <a:gd name="T18" fmla="*/ 11 w 15"/>
                <a:gd name="T19" fmla="*/ 24 h 25"/>
                <a:gd name="T20" fmla="*/ 14 w 15"/>
                <a:gd name="T21" fmla="*/ 20 h 25"/>
                <a:gd name="T22" fmla="*/ 13 w 15"/>
                <a:gd name="T23" fmla="*/ 16 h 25"/>
                <a:gd name="T24" fmla="*/ 9 w 15"/>
                <a:gd name="T25" fmla="*/ 12 h 25"/>
                <a:gd name="T26" fmla="*/ 14 w 15"/>
                <a:gd name="T27" fmla="*/ 9 h 25"/>
                <a:gd name="T28" fmla="*/ 15 w 15"/>
                <a:gd name="T29" fmla="*/ 7 h 25"/>
                <a:gd name="T30" fmla="*/ 14 w 15"/>
                <a:gd name="T31" fmla="*/ 3 h 25"/>
                <a:gd name="T32" fmla="*/ 9 w 15"/>
                <a:gd name="T33" fmla="*/ 1 h 25"/>
                <a:gd name="T34" fmla="*/ 11 w 15"/>
                <a:gd name="T35" fmla="*/ 19 h 25"/>
                <a:gd name="T36" fmla="*/ 11 w 15"/>
                <a:gd name="T37" fmla="*/ 21 h 25"/>
                <a:gd name="T38" fmla="*/ 10 w 15"/>
                <a:gd name="T39" fmla="*/ 23 h 25"/>
                <a:gd name="T40" fmla="*/ 6 w 15"/>
                <a:gd name="T41" fmla="*/ 24 h 25"/>
                <a:gd name="T42" fmla="*/ 3 w 15"/>
                <a:gd name="T43" fmla="*/ 22 h 25"/>
                <a:gd name="T44" fmla="*/ 3 w 15"/>
                <a:gd name="T45" fmla="*/ 18 h 25"/>
                <a:gd name="T46" fmla="*/ 4 w 15"/>
                <a:gd name="T47" fmla="*/ 15 h 25"/>
                <a:gd name="T48" fmla="*/ 6 w 15"/>
                <a:gd name="T49" fmla="*/ 13 h 25"/>
                <a:gd name="T50" fmla="*/ 11 w 15"/>
                <a:gd name="T51" fmla="*/ 19 h 25"/>
                <a:gd name="T52" fmla="*/ 12 w 15"/>
                <a:gd name="T53" fmla="*/ 8 h 25"/>
                <a:gd name="T54" fmla="*/ 8 w 15"/>
                <a:gd name="T55" fmla="*/ 11 h 25"/>
                <a:gd name="T56" fmla="*/ 6 w 15"/>
                <a:gd name="T57" fmla="*/ 8 h 25"/>
                <a:gd name="T58" fmla="*/ 5 w 15"/>
                <a:gd name="T59" fmla="*/ 6 h 25"/>
                <a:gd name="T60" fmla="*/ 5 w 15"/>
                <a:gd name="T61" fmla="*/ 5 h 25"/>
                <a:gd name="T62" fmla="*/ 6 w 15"/>
                <a:gd name="T63" fmla="*/ 2 h 25"/>
                <a:gd name="T64" fmla="*/ 9 w 15"/>
                <a:gd name="T65" fmla="*/ 2 h 25"/>
                <a:gd name="T66" fmla="*/ 12 w 15"/>
                <a:gd name="T67" fmla="*/ 3 h 25"/>
                <a:gd name="T68" fmla="*/ 12 w 15"/>
                <a:gd name="T69" fmla="*/ 6 h 25"/>
                <a:gd name="T70" fmla="*/ 12 w 15"/>
                <a:gd name="T71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" h="25">
                  <a:moveTo>
                    <a:pt x="9" y="1"/>
                  </a:moveTo>
                  <a:cubicBezTo>
                    <a:pt x="7" y="0"/>
                    <a:pt x="6" y="1"/>
                    <a:pt x="4" y="2"/>
                  </a:cubicBezTo>
                  <a:cubicBezTo>
                    <a:pt x="3" y="3"/>
                    <a:pt x="2" y="4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3" y="9"/>
                    <a:pt x="4" y="11"/>
                    <a:pt x="5" y="12"/>
                  </a:cubicBezTo>
                  <a:cubicBezTo>
                    <a:pt x="4" y="13"/>
                    <a:pt x="2" y="14"/>
                    <a:pt x="1" y="15"/>
                  </a:cubicBezTo>
                  <a:cubicBezTo>
                    <a:pt x="0" y="16"/>
                    <a:pt x="0" y="17"/>
                    <a:pt x="0" y="18"/>
                  </a:cubicBezTo>
                  <a:cubicBezTo>
                    <a:pt x="0" y="19"/>
                    <a:pt x="0" y="21"/>
                    <a:pt x="1" y="22"/>
                  </a:cubicBezTo>
                  <a:cubicBezTo>
                    <a:pt x="2" y="24"/>
                    <a:pt x="4" y="24"/>
                    <a:pt x="6" y="25"/>
                  </a:cubicBezTo>
                  <a:cubicBezTo>
                    <a:pt x="8" y="25"/>
                    <a:pt x="10" y="25"/>
                    <a:pt x="11" y="24"/>
                  </a:cubicBezTo>
                  <a:cubicBezTo>
                    <a:pt x="13" y="23"/>
                    <a:pt x="14" y="21"/>
                    <a:pt x="14" y="20"/>
                  </a:cubicBezTo>
                  <a:cubicBezTo>
                    <a:pt x="14" y="18"/>
                    <a:pt x="14" y="17"/>
                    <a:pt x="13" y="16"/>
                  </a:cubicBezTo>
                  <a:cubicBezTo>
                    <a:pt x="12" y="15"/>
                    <a:pt x="11" y="14"/>
                    <a:pt x="9" y="12"/>
                  </a:cubicBezTo>
                  <a:cubicBezTo>
                    <a:pt x="11" y="11"/>
                    <a:pt x="13" y="10"/>
                    <a:pt x="14" y="9"/>
                  </a:cubicBezTo>
                  <a:cubicBezTo>
                    <a:pt x="14" y="8"/>
                    <a:pt x="15" y="7"/>
                    <a:pt x="15" y="7"/>
                  </a:cubicBezTo>
                  <a:cubicBezTo>
                    <a:pt x="15" y="5"/>
                    <a:pt x="15" y="4"/>
                    <a:pt x="14" y="3"/>
                  </a:cubicBezTo>
                  <a:cubicBezTo>
                    <a:pt x="13" y="2"/>
                    <a:pt x="11" y="1"/>
                    <a:pt x="9" y="1"/>
                  </a:cubicBezTo>
                  <a:close/>
                  <a:moveTo>
                    <a:pt x="11" y="19"/>
                  </a:moveTo>
                  <a:cubicBezTo>
                    <a:pt x="11" y="19"/>
                    <a:pt x="11" y="20"/>
                    <a:pt x="11" y="21"/>
                  </a:cubicBezTo>
                  <a:cubicBezTo>
                    <a:pt x="11" y="22"/>
                    <a:pt x="10" y="23"/>
                    <a:pt x="10" y="23"/>
                  </a:cubicBezTo>
                  <a:cubicBezTo>
                    <a:pt x="9" y="24"/>
                    <a:pt x="8" y="24"/>
                    <a:pt x="6" y="24"/>
                  </a:cubicBezTo>
                  <a:cubicBezTo>
                    <a:pt x="5" y="24"/>
                    <a:pt x="4" y="23"/>
                    <a:pt x="3" y="22"/>
                  </a:cubicBezTo>
                  <a:cubicBezTo>
                    <a:pt x="3" y="21"/>
                    <a:pt x="2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5" y="14"/>
                    <a:pt x="6" y="13"/>
                  </a:cubicBezTo>
                  <a:cubicBezTo>
                    <a:pt x="9" y="15"/>
                    <a:pt x="10" y="17"/>
                    <a:pt x="11" y="19"/>
                  </a:cubicBezTo>
                  <a:close/>
                  <a:moveTo>
                    <a:pt x="12" y="8"/>
                  </a:moveTo>
                  <a:cubicBezTo>
                    <a:pt x="11" y="9"/>
                    <a:pt x="10" y="10"/>
                    <a:pt x="8" y="11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7"/>
                    <a:pt x="5" y="6"/>
                  </a:cubicBezTo>
                  <a:cubicBezTo>
                    <a:pt x="5" y="6"/>
                    <a:pt x="4" y="5"/>
                    <a:pt x="5" y="5"/>
                  </a:cubicBezTo>
                  <a:cubicBezTo>
                    <a:pt x="5" y="4"/>
                    <a:pt x="5" y="3"/>
                    <a:pt x="6" y="2"/>
                  </a:cubicBezTo>
                  <a:cubicBezTo>
                    <a:pt x="7" y="2"/>
                    <a:pt x="8" y="2"/>
                    <a:pt x="9" y="2"/>
                  </a:cubicBezTo>
                  <a:cubicBezTo>
                    <a:pt x="10" y="2"/>
                    <a:pt x="11" y="2"/>
                    <a:pt x="12" y="3"/>
                  </a:cubicBezTo>
                  <a:cubicBezTo>
                    <a:pt x="12" y="4"/>
                    <a:pt x="13" y="5"/>
                    <a:pt x="12" y="6"/>
                  </a:cubicBezTo>
                  <a:cubicBezTo>
                    <a:pt x="12" y="7"/>
                    <a:pt x="12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1" name="iṩlide">
              <a:extLst>
                <a:ext uri="{FF2B5EF4-FFF2-40B4-BE49-F238E27FC236}">
                  <a16:creationId xmlns:a16="http://schemas.microsoft.com/office/drawing/2014/main" id="{FC756534-09D1-46A3-B04E-E38D7881B68B}"/>
                </a:ext>
              </a:extLst>
            </p:cNvPr>
            <p:cNvSpPr/>
            <p:nvPr/>
          </p:nvSpPr>
          <p:spPr bwMode="auto">
            <a:xfrm>
              <a:off x="3717710" y="1622223"/>
              <a:ext cx="37145" cy="60273"/>
            </a:xfrm>
            <a:custGeom>
              <a:avLst/>
              <a:gdLst>
                <a:gd name="T0" fmla="*/ 15 w 16"/>
                <a:gd name="T1" fmla="*/ 16 h 26"/>
                <a:gd name="T2" fmla="*/ 15 w 16"/>
                <a:gd name="T3" fmla="*/ 9 h 26"/>
                <a:gd name="T4" fmla="*/ 12 w 16"/>
                <a:gd name="T5" fmla="*/ 2 h 26"/>
                <a:gd name="T6" fmla="*/ 6 w 16"/>
                <a:gd name="T7" fmla="*/ 1 h 26"/>
                <a:gd name="T8" fmla="*/ 1 w 16"/>
                <a:gd name="T9" fmla="*/ 4 h 26"/>
                <a:gd name="T10" fmla="*/ 0 w 16"/>
                <a:gd name="T11" fmla="*/ 10 h 26"/>
                <a:gd name="T12" fmla="*/ 3 w 16"/>
                <a:gd name="T13" fmla="*/ 15 h 26"/>
                <a:gd name="T14" fmla="*/ 8 w 16"/>
                <a:gd name="T15" fmla="*/ 16 h 26"/>
                <a:gd name="T16" fmla="*/ 12 w 16"/>
                <a:gd name="T17" fmla="*/ 13 h 26"/>
                <a:gd name="T18" fmla="*/ 11 w 16"/>
                <a:gd name="T19" fmla="*/ 19 h 26"/>
                <a:gd name="T20" fmla="*/ 8 w 16"/>
                <a:gd name="T21" fmla="*/ 23 h 26"/>
                <a:gd name="T22" fmla="*/ 4 w 16"/>
                <a:gd name="T23" fmla="*/ 25 h 26"/>
                <a:gd name="T24" fmla="*/ 4 w 16"/>
                <a:gd name="T25" fmla="*/ 26 h 26"/>
                <a:gd name="T26" fmla="*/ 5 w 16"/>
                <a:gd name="T27" fmla="*/ 26 h 26"/>
                <a:gd name="T28" fmla="*/ 11 w 16"/>
                <a:gd name="T29" fmla="*/ 23 h 26"/>
                <a:gd name="T30" fmla="*/ 15 w 16"/>
                <a:gd name="T31" fmla="*/ 16 h 26"/>
                <a:gd name="T32" fmla="*/ 11 w 16"/>
                <a:gd name="T33" fmla="*/ 13 h 26"/>
                <a:gd name="T34" fmla="*/ 9 w 16"/>
                <a:gd name="T35" fmla="*/ 14 h 26"/>
                <a:gd name="T36" fmla="*/ 6 w 16"/>
                <a:gd name="T37" fmla="*/ 13 h 26"/>
                <a:gd name="T38" fmla="*/ 3 w 16"/>
                <a:gd name="T39" fmla="*/ 8 h 26"/>
                <a:gd name="T40" fmla="*/ 3 w 16"/>
                <a:gd name="T41" fmla="*/ 4 h 26"/>
                <a:gd name="T42" fmla="*/ 6 w 16"/>
                <a:gd name="T43" fmla="*/ 2 h 26"/>
                <a:gd name="T44" fmla="*/ 8 w 16"/>
                <a:gd name="T45" fmla="*/ 2 h 26"/>
                <a:gd name="T46" fmla="*/ 11 w 16"/>
                <a:gd name="T47" fmla="*/ 5 h 26"/>
                <a:gd name="T48" fmla="*/ 12 w 16"/>
                <a:gd name="T49" fmla="*/ 8 h 26"/>
                <a:gd name="T50" fmla="*/ 12 w 16"/>
                <a:gd name="T51" fmla="*/ 12 h 26"/>
                <a:gd name="T52" fmla="*/ 11 w 16"/>
                <a:gd name="T53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" h="26">
                  <a:moveTo>
                    <a:pt x="15" y="16"/>
                  </a:moveTo>
                  <a:cubicBezTo>
                    <a:pt x="16" y="14"/>
                    <a:pt x="16" y="11"/>
                    <a:pt x="15" y="9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10" y="1"/>
                    <a:pt x="8" y="0"/>
                    <a:pt x="6" y="1"/>
                  </a:cubicBezTo>
                  <a:cubicBezTo>
                    <a:pt x="4" y="1"/>
                    <a:pt x="2" y="2"/>
                    <a:pt x="1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" y="12"/>
                    <a:pt x="1" y="14"/>
                    <a:pt x="3" y="15"/>
                  </a:cubicBezTo>
                  <a:cubicBezTo>
                    <a:pt x="4" y="16"/>
                    <a:pt x="6" y="16"/>
                    <a:pt x="8" y="16"/>
                  </a:cubicBezTo>
                  <a:cubicBezTo>
                    <a:pt x="9" y="16"/>
                    <a:pt x="11" y="15"/>
                    <a:pt x="12" y="13"/>
                  </a:cubicBezTo>
                  <a:cubicBezTo>
                    <a:pt x="12" y="15"/>
                    <a:pt x="12" y="17"/>
                    <a:pt x="11" y="19"/>
                  </a:cubicBezTo>
                  <a:cubicBezTo>
                    <a:pt x="10" y="21"/>
                    <a:pt x="9" y="22"/>
                    <a:pt x="8" y="23"/>
                  </a:cubicBezTo>
                  <a:cubicBezTo>
                    <a:pt x="6" y="24"/>
                    <a:pt x="5" y="25"/>
                    <a:pt x="4" y="25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7" y="25"/>
                    <a:pt x="9" y="24"/>
                    <a:pt x="11" y="23"/>
                  </a:cubicBezTo>
                  <a:cubicBezTo>
                    <a:pt x="13" y="21"/>
                    <a:pt x="14" y="19"/>
                    <a:pt x="15" y="16"/>
                  </a:cubicBezTo>
                  <a:close/>
                  <a:moveTo>
                    <a:pt x="11" y="13"/>
                  </a:moveTo>
                  <a:cubicBezTo>
                    <a:pt x="10" y="14"/>
                    <a:pt x="9" y="14"/>
                    <a:pt x="9" y="14"/>
                  </a:cubicBezTo>
                  <a:cubicBezTo>
                    <a:pt x="8" y="14"/>
                    <a:pt x="7" y="14"/>
                    <a:pt x="6" y="13"/>
                  </a:cubicBezTo>
                  <a:cubicBezTo>
                    <a:pt x="4" y="12"/>
                    <a:pt x="3" y="10"/>
                    <a:pt x="3" y="8"/>
                  </a:cubicBezTo>
                  <a:cubicBezTo>
                    <a:pt x="3" y="6"/>
                    <a:pt x="3" y="5"/>
                    <a:pt x="3" y="4"/>
                  </a:cubicBezTo>
                  <a:cubicBezTo>
                    <a:pt x="4" y="3"/>
                    <a:pt x="5" y="2"/>
                    <a:pt x="6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9" y="3"/>
                    <a:pt x="10" y="4"/>
                    <a:pt x="11" y="5"/>
                  </a:cubicBezTo>
                  <a:cubicBezTo>
                    <a:pt x="11" y="6"/>
                    <a:pt x="12" y="7"/>
                    <a:pt x="12" y="8"/>
                  </a:cubicBezTo>
                  <a:cubicBezTo>
                    <a:pt x="12" y="9"/>
                    <a:pt x="12" y="10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2" name="îs1ïde">
              <a:extLst>
                <a:ext uri="{FF2B5EF4-FFF2-40B4-BE49-F238E27FC236}">
                  <a16:creationId xmlns:a16="http://schemas.microsoft.com/office/drawing/2014/main" id="{D9384C91-284C-44CB-86A8-B0EE371F3E19}"/>
                </a:ext>
              </a:extLst>
            </p:cNvPr>
            <p:cNvSpPr/>
            <p:nvPr/>
          </p:nvSpPr>
          <p:spPr bwMode="auto">
            <a:xfrm>
              <a:off x="3782188" y="1613112"/>
              <a:ext cx="32239" cy="57470"/>
            </a:xfrm>
            <a:custGeom>
              <a:avLst/>
              <a:gdLst>
                <a:gd name="T0" fmla="*/ 11 w 14"/>
                <a:gd name="T1" fmla="*/ 24 h 25"/>
                <a:gd name="T2" fmla="*/ 14 w 14"/>
                <a:gd name="T3" fmla="*/ 0 h 25"/>
                <a:gd name="T4" fmla="*/ 14 w 14"/>
                <a:gd name="T5" fmla="*/ 0 h 25"/>
                <a:gd name="T6" fmla="*/ 1 w 14"/>
                <a:gd name="T7" fmla="*/ 2 h 25"/>
                <a:gd name="T8" fmla="*/ 0 w 14"/>
                <a:gd name="T9" fmla="*/ 8 h 25"/>
                <a:gd name="T10" fmla="*/ 0 w 14"/>
                <a:gd name="T11" fmla="*/ 8 h 25"/>
                <a:gd name="T12" fmla="*/ 2 w 14"/>
                <a:gd name="T13" fmla="*/ 5 h 25"/>
                <a:gd name="T14" fmla="*/ 5 w 14"/>
                <a:gd name="T15" fmla="*/ 4 h 25"/>
                <a:gd name="T16" fmla="*/ 12 w 14"/>
                <a:gd name="T17" fmla="*/ 3 h 25"/>
                <a:gd name="T18" fmla="*/ 9 w 14"/>
                <a:gd name="T19" fmla="*/ 25 h 25"/>
                <a:gd name="T20" fmla="*/ 11 w 14"/>
                <a:gd name="T21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25">
                  <a:moveTo>
                    <a:pt x="11" y="24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6"/>
                    <a:pt x="2" y="5"/>
                  </a:cubicBezTo>
                  <a:cubicBezTo>
                    <a:pt x="3" y="5"/>
                    <a:pt x="4" y="4"/>
                    <a:pt x="5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9" y="25"/>
                    <a:pt x="9" y="25"/>
                    <a:pt x="9" y="25"/>
                  </a:cubicBezTo>
                  <a:lnTo>
                    <a:pt x="1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3" name="i$ľïḑe">
              <a:extLst>
                <a:ext uri="{FF2B5EF4-FFF2-40B4-BE49-F238E27FC236}">
                  <a16:creationId xmlns:a16="http://schemas.microsoft.com/office/drawing/2014/main" id="{5620022D-CD0F-4F5F-B53B-A98FEE6FCC66}"/>
                </a:ext>
              </a:extLst>
            </p:cNvPr>
            <p:cNvSpPr/>
            <p:nvPr/>
          </p:nvSpPr>
          <p:spPr bwMode="auto">
            <a:xfrm>
              <a:off x="3349063" y="1294926"/>
              <a:ext cx="34342" cy="23128"/>
            </a:xfrm>
            <a:custGeom>
              <a:avLst/>
              <a:gdLst>
                <a:gd name="T0" fmla="*/ 8 w 15"/>
                <a:gd name="T1" fmla="*/ 7 h 10"/>
                <a:gd name="T2" fmla="*/ 12 w 15"/>
                <a:gd name="T3" fmla="*/ 10 h 10"/>
                <a:gd name="T4" fmla="*/ 14 w 15"/>
                <a:gd name="T5" fmla="*/ 3 h 10"/>
                <a:gd name="T6" fmla="*/ 10 w 15"/>
                <a:gd name="T7" fmla="*/ 0 h 10"/>
                <a:gd name="T8" fmla="*/ 0 w 15"/>
                <a:gd name="T9" fmla="*/ 2 h 10"/>
                <a:gd name="T10" fmla="*/ 8 w 15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8" y="7"/>
                  </a:moveTo>
                  <a:cubicBezTo>
                    <a:pt x="12" y="10"/>
                    <a:pt x="12" y="10"/>
                    <a:pt x="12" y="10"/>
                  </a:cubicBezTo>
                  <a:cubicBezTo>
                    <a:pt x="12" y="7"/>
                    <a:pt x="15" y="5"/>
                    <a:pt x="14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7" y="0"/>
                    <a:pt x="3" y="0"/>
                    <a:pt x="0" y="2"/>
                  </a:cubicBezTo>
                  <a:cubicBezTo>
                    <a:pt x="1" y="4"/>
                    <a:pt x="4" y="8"/>
                    <a:pt x="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4" name="iŝļíḍè">
              <a:extLst>
                <a:ext uri="{FF2B5EF4-FFF2-40B4-BE49-F238E27FC236}">
                  <a16:creationId xmlns:a16="http://schemas.microsoft.com/office/drawing/2014/main" id="{B8770E7F-FFA5-4F19-A00F-31FA9E2C4FF4}"/>
                </a:ext>
              </a:extLst>
            </p:cNvPr>
            <p:cNvSpPr/>
            <p:nvPr/>
          </p:nvSpPr>
          <p:spPr bwMode="auto">
            <a:xfrm>
              <a:off x="3378499" y="1327165"/>
              <a:ext cx="27333" cy="18923"/>
            </a:xfrm>
            <a:custGeom>
              <a:avLst/>
              <a:gdLst>
                <a:gd name="T0" fmla="*/ 7 w 12"/>
                <a:gd name="T1" fmla="*/ 7 h 8"/>
                <a:gd name="T2" fmla="*/ 9 w 12"/>
                <a:gd name="T3" fmla="*/ 8 h 8"/>
                <a:gd name="T4" fmla="*/ 12 w 12"/>
                <a:gd name="T5" fmla="*/ 6 h 8"/>
                <a:gd name="T6" fmla="*/ 11 w 12"/>
                <a:gd name="T7" fmla="*/ 2 h 8"/>
                <a:gd name="T8" fmla="*/ 8 w 12"/>
                <a:gd name="T9" fmla="*/ 0 h 8"/>
                <a:gd name="T10" fmla="*/ 0 w 12"/>
                <a:gd name="T11" fmla="*/ 3 h 8"/>
                <a:gd name="T12" fmla="*/ 7 w 1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7" y="7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10" y="8"/>
                    <a:pt x="11" y="6"/>
                    <a:pt x="12" y="6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1" y="0"/>
                    <a:pt x="9" y="1"/>
                    <a:pt x="8" y="0"/>
                  </a:cubicBezTo>
                  <a:cubicBezTo>
                    <a:pt x="5" y="1"/>
                    <a:pt x="1" y="0"/>
                    <a:pt x="0" y="3"/>
                  </a:cubicBezTo>
                  <a:cubicBezTo>
                    <a:pt x="2" y="5"/>
                    <a:pt x="5" y="6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5" name="íṩḻîḋê">
              <a:extLst>
                <a:ext uri="{FF2B5EF4-FFF2-40B4-BE49-F238E27FC236}">
                  <a16:creationId xmlns:a16="http://schemas.microsoft.com/office/drawing/2014/main" id="{7449D368-FFC6-409D-8C54-9CACA6DF7971}"/>
                </a:ext>
              </a:extLst>
            </p:cNvPr>
            <p:cNvSpPr/>
            <p:nvPr/>
          </p:nvSpPr>
          <p:spPr bwMode="auto">
            <a:xfrm>
              <a:off x="3394618" y="1244465"/>
              <a:ext cx="100922" cy="166101"/>
            </a:xfrm>
            <a:custGeom>
              <a:avLst/>
              <a:gdLst>
                <a:gd name="T0" fmla="*/ 9 w 44"/>
                <a:gd name="T1" fmla="*/ 32 h 72"/>
                <a:gd name="T2" fmla="*/ 12 w 44"/>
                <a:gd name="T3" fmla="*/ 31 h 72"/>
                <a:gd name="T4" fmla="*/ 15 w 44"/>
                <a:gd name="T5" fmla="*/ 33 h 72"/>
                <a:gd name="T6" fmla="*/ 13 w 44"/>
                <a:gd name="T7" fmla="*/ 44 h 72"/>
                <a:gd name="T8" fmla="*/ 8 w 44"/>
                <a:gd name="T9" fmla="*/ 41 h 72"/>
                <a:gd name="T10" fmla="*/ 14 w 44"/>
                <a:gd name="T11" fmla="*/ 68 h 72"/>
                <a:gd name="T12" fmla="*/ 26 w 44"/>
                <a:gd name="T13" fmla="*/ 72 h 72"/>
                <a:gd name="T14" fmla="*/ 27 w 44"/>
                <a:gd name="T15" fmla="*/ 69 h 72"/>
                <a:gd name="T16" fmla="*/ 15 w 44"/>
                <a:gd name="T17" fmla="*/ 52 h 72"/>
                <a:gd name="T18" fmla="*/ 21 w 44"/>
                <a:gd name="T19" fmla="*/ 49 h 72"/>
                <a:gd name="T20" fmla="*/ 21 w 44"/>
                <a:gd name="T21" fmla="*/ 40 h 72"/>
                <a:gd name="T22" fmla="*/ 26 w 44"/>
                <a:gd name="T23" fmla="*/ 45 h 72"/>
                <a:gd name="T24" fmla="*/ 19 w 44"/>
                <a:gd name="T25" fmla="*/ 31 h 72"/>
                <a:gd name="T26" fmla="*/ 19 w 44"/>
                <a:gd name="T27" fmla="*/ 21 h 72"/>
                <a:gd name="T28" fmla="*/ 30 w 44"/>
                <a:gd name="T29" fmla="*/ 30 h 72"/>
                <a:gd name="T30" fmla="*/ 26 w 44"/>
                <a:gd name="T31" fmla="*/ 19 h 72"/>
                <a:gd name="T32" fmla="*/ 29 w 44"/>
                <a:gd name="T33" fmla="*/ 16 h 72"/>
                <a:gd name="T34" fmla="*/ 43 w 44"/>
                <a:gd name="T35" fmla="*/ 28 h 72"/>
                <a:gd name="T36" fmla="*/ 29 w 44"/>
                <a:gd name="T37" fmla="*/ 8 h 72"/>
                <a:gd name="T38" fmla="*/ 24 w 44"/>
                <a:gd name="T39" fmla="*/ 6 h 72"/>
                <a:gd name="T40" fmla="*/ 24 w 44"/>
                <a:gd name="T41" fmla="*/ 13 h 72"/>
                <a:gd name="T42" fmla="*/ 17 w 44"/>
                <a:gd name="T43" fmla="*/ 11 h 72"/>
                <a:gd name="T44" fmla="*/ 16 w 44"/>
                <a:gd name="T45" fmla="*/ 0 h 72"/>
                <a:gd name="T46" fmla="*/ 14 w 44"/>
                <a:gd name="T47" fmla="*/ 6 h 72"/>
                <a:gd name="T48" fmla="*/ 9 w 44"/>
                <a:gd name="T49" fmla="*/ 8 h 72"/>
                <a:gd name="T50" fmla="*/ 16 w 44"/>
                <a:gd name="T51" fmla="*/ 16 h 72"/>
                <a:gd name="T52" fmla="*/ 16 w 44"/>
                <a:gd name="T53" fmla="*/ 25 h 72"/>
                <a:gd name="T54" fmla="*/ 11 w 44"/>
                <a:gd name="T55" fmla="*/ 20 h 72"/>
                <a:gd name="T56" fmla="*/ 0 w 44"/>
                <a:gd name="T57" fmla="*/ 19 h 72"/>
                <a:gd name="T58" fmla="*/ 9 w 44"/>
                <a:gd name="T59" fmla="*/ 28 h 72"/>
                <a:gd name="T60" fmla="*/ 9 w 44"/>
                <a:gd name="T61" fmla="*/ 3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4" h="72">
                  <a:moveTo>
                    <a:pt x="9" y="32"/>
                  </a:moveTo>
                  <a:cubicBezTo>
                    <a:pt x="10" y="33"/>
                    <a:pt x="11" y="32"/>
                    <a:pt x="12" y="3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7"/>
                    <a:pt x="15" y="41"/>
                    <a:pt x="13" y="44"/>
                  </a:cubicBezTo>
                  <a:cubicBezTo>
                    <a:pt x="11" y="46"/>
                    <a:pt x="10" y="42"/>
                    <a:pt x="8" y="41"/>
                  </a:cubicBezTo>
                  <a:cubicBezTo>
                    <a:pt x="10" y="50"/>
                    <a:pt x="15" y="60"/>
                    <a:pt x="14" y="68"/>
                  </a:cubicBezTo>
                  <a:cubicBezTo>
                    <a:pt x="20" y="72"/>
                    <a:pt x="24" y="72"/>
                    <a:pt x="26" y="72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19" y="64"/>
                    <a:pt x="16" y="54"/>
                    <a:pt x="15" y="52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46"/>
                    <a:pt x="20" y="41"/>
                    <a:pt x="21" y="40"/>
                  </a:cubicBezTo>
                  <a:cubicBezTo>
                    <a:pt x="24" y="41"/>
                    <a:pt x="25" y="43"/>
                    <a:pt x="26" y="45"/>
                  </a:cubicBezTo>
                  <a:cubicBezTo>
                    <a:pt x="33" y="42"/>
                    <a:pt x="22" y="36"/>
                    <a:pt x="19" y="31"/>
                  </a:cubicBezTo>
                  <a:cubicBezTo>
                    <a:pt x="19" y="27"/>
                    <a:pt x="19" y="24"/>
                    <a:pt x="19" y="21"/>
                  </a:cubicBezTo>
                  <a:cubicBezTo>
                    <a:pt x="23" y="22"/>
                    <a:pt x="27" y="27"/>
                    <a:pt x="30" y="30"/>
                  </a:cubicBezTo>
                  <a:cubicBezTo>
                    <a:pt x="33" y="27"/>
                    <a:pt x="27" y="23"/>
                    <a:pt x="26" y="19"/>
                  </a:cubicBezTo>
                  <a:cubicBezTo>
                    <a:pt x="25" y="17"/>
                    <a:pt x="27" y="17"/>
                    <a:pt x="29" y="16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1"/>
                    <a:pt x="34" y="15"/>
                    <a:pt x="29" y="8"/>
                  </a:cubicBezTo>
                  <a:cubicBezTo>
                    <a:pt x="30" y="6"/>
                    <a:pt x="29" y="4"/>
                    <a:pt x="24" y="6"/>
                  </a:cubicBezTo>
                  <a:cubicBezTo>
                    <a:pt x="22" y="6"/>
                    <a:pt x="19" y="7"/>
                    <a:pt x="24" y="13"/>
                  </a:cubicBezTo>
                  <a:cubicBezTo>
                    <a:pt x="21" y="17"/>
                    <a:pt x="19" y="12"/>
                    <a:pt x="17" y="11"/>
                  </a:cubicBezTo>
                  <a:cubicBezTo>
                    <a:pt x="18" y="6"/>
                    <a:pt x="20" y="1"/>
                    <a:pt x="16" y="0"/>
                  </a:cubicBezTo>
                  <a:cubicBezTo>
                    <a:pt x="16" y="2"/>
                    <a:pt x="16" y="4"/>
                    <a:pt x="14" y="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10"/>
                    <a:pt x="14" y="13"/>
                    <a:pt x="16" y="16"/>
                  </a:cubicBezTo>
                  <a:cubicBezTo>
                    <a:pt x="17" y="20"/>
                    <a:pt x="16" y="23"/>
                    <a:pt x="16" y="25"/>
                  </a:cubicBezTo>
                  <a:cubicBezTo>
                    <a:pt x="12" y="27"/>
                    <a:pt x="13" y="22"/>
                    <a:pt x="11" y="20"/>
                  </a:cubicBezTo>
                  <a:cubicBezTo>
                    <a:pt x="7" y="17"/>
                    <a:pt x="2" y="18"/>
                    <a:pt x="0" y="1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6" y="32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6" name="íṡľiḑê">
              <a:extLst>
                <a:ext uri="{FF2B5EF4-FFF2-40B4-BE49-F238E27FC236}">
                  <a16:creationId xmlns:a16="http://schemas.microsoft.com/office/drawing/2014/main" id="{F1A81E41-4E5E-4F59-A848-8B7C1B6C47B7}"/>
                </a:ext>
              </a:extLst>
            </p:cNvPr>
            <p:cNvSpPr/>
            <p:nvPr/>
          </p:nvSpPr>
          <p:spPr bwMode="auto">
            <a:xfrm>
              <a:off x="3589455" y="1092381"/>
              <a:ext cx="30137" cy="30137"/>
            </a:xfrm>
            <a:custGeom>
              <a:avLst/>
              <a:gdLst>
                <a:gd name="T0" fmla="*/ 2 w 13"/>
                <a:gd name="T1" fmla="*/ 13 h 13"/>
                <a:gd name="T2" fmla="*/ 9 w 13"/>
                <a:gd name="T3" fmla="*/ 13 h 13"/>
                <a:gd name="T4" fmla="*/ 3 w 13"/>
                <a:gd name="T5" fmla="*/ 0 h 13"/>
                <a:gd name="T6" fmla="*/ 2 w 13"/>
                <a:gd name="T7" fmla="*/ 8 h 13"/>
                <a:gd name="T8" fmla="*/ 2 w 13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2" y="13"/>
                  </a:moveTo>
                  <a:cubicBezTo>
                    <a:pt x="4" y="13"/>
                    <a:pt x="6" y="13"/>
                    <a:pt x="9" y="13"/>
                  </a:cubicBezTo>
                  <a:cubicBezTo>
                    <a:pt x="13" y="8"/>
                    <a:pt x="6" y="3"/>
                    <a:pt x="3" y="0"/>
                  </a:cubicBezTo>
                  <a:cubicBezTo>
                    <a:pt x="0" y="1"/>
                    <a:pt x="2" y="6"/>
                    <a:pt x="2" y="8"/>
                  </a:cubicBezTo>
                  <a:cubicBezTo>
                    <a:pt x="2" y="9"/>
                    <a:pt x="1" y="11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7" name="iṥļiḓe">
              <a:extLst>
                <a:ext uri="{FF2B5EF4-FFF2-40B4-BE49-F238E27FC236}">
                  <a16:creationId xmlns:a16="http://schemas.microsoft.com/office/drawing/2014/main" id="{016F9212-10A5-488A-9B66-CE03B13072F1}"/>
                </a:ext>
              </a:extLst>
            </p:cNvPr>
            <p:cNvSpPr/>
            <p:nvPr/>
          </p:nvSpPr>
          <p:spPr bwMode="auto">
            <a:xfrm>
              <a:off x="3578241" y="1138637"/>
              <a:ext cx="18222" cy="25231"/>
            </a:xfrm>
            <a:custGeom>
              <a:avLst/>
              <a:gdLst>
                <a:gd name="T0" fmla="*/ 2 w 8"/>
                <a:gd name="T1" fmla="*/ 11 h 11"/>
                <a:gd name="T2" fmla="*/ 8 w 8"/>
                <a:gd name="T3" fmla="*/ 9 h 11"/>
                <a:gd name="T4" fmla="*/ 7 w 8"/>
                <a:gd name="T5" fmla="*/ 4 h 11"/>
                <a:gd name="T6" fmla="*/ 3 w 8"/>
                <a:gd name="T7" fmla="*/ 0 h 11"/>
                <a:gd name="T8" fmla="*/ 1 w 8"/>
                <a:gd name="T9" fmla="*/ 5 h 11"/>
                <a:gd name="T10" fmla="*/ 2 w 8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1">
                  <a:moveTo>
                    <a:pt x="2" y="11"/>
                  </a:moveTo>
                  <a:cubicBezTo>
                    <a:pt x="4" y="11"/>
                    <a:pt x="6" y="10"/>
                    <a:pt x="8" y="9"/>
                  </a:cubicBezTo>
                  <a:cubicBezTo>
                    <a:pt x="8" y="7"/>
                    <a:pt x="8" y="6"/>
                    <a:pt x="7" y="4"/>
                  </a:cubicBezTo>
                  <a:cubicBezTo>
                    <a:pt x="6" y="3"/>
                    <a:pt x="5" y="1"/>
                    <a:pt x="3" y="0"/>
                  </a:cubicBezTo>
                  <a:cubicBezTo>
                    <a:pt x="3" y="0"/>
                    <a:pt x="0" y="1"/>
                    <a:pt x="1" y="5"/>
                  </a:cubicBezTo>
                  <a:cubicBezTo>
                    <a:pt x="2" y="8"/>
                    <a:pt x="2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8" name="iŝ1îḋé">
              <a:extLst>
                <a:ext uri="{FF2B5EF4-FFF2-40B4-BE49-F238E27FC236}">
                  <a16:creationId xmlns:a16="http://schemas.microsoft.com/office/drawing/2014/main" id="{6A6467D2-E204-4AF1-A6E0-E8A5E8C19664}"/>
                </a:ext>
              </a:extLst>
            </p:cNvPr>
            <p:cNvSpPr/>
            <p:nvPr/>
          </p:nvSpPr>
          <p:spPr bwMode="auto">
            <a:xfrm>
              <a:off x="3628702" y="1117611"/>
              <a:ext cx="41350" cy="39248"/>
            </a:xfrm>
            <a:custGeom>
              <a:avLst/>
              <a:gdLst>
                <a:gd name="T0" fmla="*/ 5 w 18"/>
                <a:gd name="T1" fmla="*/ 11 h 17"/>
                <a:gd name="T2" fmla="*/ 7 w 18"/>
                <a:gd name="T3" fmla="*/ 11 h 17"/>
                <a:gd name="T4" fmla="*/ 7 w 18"/>
                <a:gd name="T5" fmla="*/ 17 h 17"/>
                <a:gd name="T6" fmla="*/ 8 w 18"/>
                <a:gd name="T7" fmla="*/ 17 h 17"/>
                <a:gd name="T8" fmla="*/ 12 w 18"/>
                <a:gd name="T9" fmla="*/ 14 h 17"/>
                <a:gd name="T10" fmla="*/ 13 w 18"/>
                <a:gd name="T11" fmla="*/ 12 h 17"/>
                <a:gd name="T12" fmla="*/ 17 w 18"/>
                <a:gd name="T13" fmla="*/ 7 h 17"/>
                <a:gd name="T14" fmla="*/ 13 w 18"/>
                <a:gd name="T15" fmla="*/ 0 h 17"/>
                <a:gd name="T16" fmla="*/ 2 w 18"/>
                <a:gd name="T17" fmla="*/ 3 h 17"/>
                <a:gd name="T18" fmla="*/ 5 w 18"/>
                <a:gd name="T19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7">
                  <a:moveTo>
                    <a:pt x="5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3"/>
                    <a:pt x="7" y="15"/>
                    <a:pt x="7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5"/>
                    <a:pt x="11" y="15"/>
                    <a:pt x="12" y="14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5"/>
                    <a:pt x="17" y="2"/>
                    <a:pt x="13" y="0"/>
                  </a:cubicBezTo>
                  <a:cubicBezTo>
                    <a:pt x="10" y="1"/>
                    <a:pt x="7" y="2"/>
                    <a:pt x="2" y="3"/>
                  </a:cubicBezTo>
                  <a:cubicBezTo>
                    <a:pt x="0" y="7"/>
                    <a:pt x="3" y="10"/>
                    <a:pt x="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9" name="iṩḷiḓè">
              <a:extLst>
                <a:ext uri="{FF2B5EF4-FFF2-40B4-BE49-F238E27FC236}">
                  <a16:creationId xmlns:a16="http://schemas.microsoft.com/office/drawing/2014/main" id="{97F069C3-B72A-47C9-BD32-AAFF19209F70}"/>
                </a:ext>
              </a:extLst>
            </p:cNvPr>
            <p:cNvSpPr/>
            <p:nvPr/>
          </p:nvSpPr>
          <p:spPr bwMode="auto">
            <a:xfrm>
              <a:off x="3628702" y="1154756"/>
              <a:ext cx="38547" cy="29436"/>
            </a:xfrm>
            <a:custGeom>
              <a:avLst/>
              <a:gdLst>
                <a:gd name="T0" fmla="*/ 6 w 17"/>
                <a:gd name="T1" fmla="*/ 13 h 13"/>
                <a:gd name="T2" fmla="*/ 15 w 17"/>
                <a:gd name="T3" fmla="*/ 4 h 13"/>
                <a:gd name="T4" fmla="*/ 16 w 17"/>
                <a:gd name="T5" fmla="*/ 0 h 13"/>
                <a:gd name="T6" fmla="*/ 1 w 17"/>
                <a:gd name="T7" fmla="*/ 5 h 13"/>
                <a:gd name="T8" fmla="*/ 6 w 17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6" y="13"/>
                  </a:moveTo>
                  <a:cubicBezTo>
                    <a:pt x="9" y="10"/>
                    <a:pt x="13" y="8"/>
                    <a:pt x="15" y="4"/>
                  </a:cubicBezTo>
                  <a:cubicBezTo>
                    <a:pt x="16" y="3"/>
                    <a:pt x="17" y="2"/>
                    <a:pt x="16" y="0"/>
                  </a:cubicBezTo>
                  <a:cubicBezTo>
                    <a:pt x="11" y="0"/>
                    <a:pt x="6" y="5"/>
                    <a:pt x="1" y="5"/>
                  </a:cubicBezTo>
                  <a:cubicBezTo>
                    <a:pt x="0" y="10"/>
                    <a:pt x="4" y="11"/>
                    <a:pt x="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8" name="îṥ1ïďé">
              <a:extLst>
                <a:ext uri="{FF2B5EF4-FFF2-40B4-BE49-F238E27FC236}">
                  <a16:creationId xmlns:a16="http://schemas.microsoft.com/office/drawing/2014/main" id="{F59BC24D-C587-40FE-9933-B3E336F24B97}"/>
                </a:ext>
              </a:extLst>
            </p:cNvPr>
            <p:cNvSpPr/>
            <p:nvPr/>
          </p:nvSpPr>
          <p:spPr bwMode="auto">
            <a:xfrm>
              <a:off x="3548104" y="1165970"/>
              <a:ext cx="53265" cy="73589"/>
            </a:xfrm>
            <a:custGeom>
              <a:avLst/>
              <a:gdLst>
                <a:gd name="T0" fmla="*/ 7 w 23"/>
                <a:gd name="T1" fmla="*/ 32 h 32"/>
                <a:gd name="T2" fmla="*/ 23 w 23"/>
                <a:gd name="T3" fmla="*/ 0 h 32"/>
                <a:gd name="T4" fmla="*/ 3 w 23"/>
                <a:gd name="T5" fmla="*/ 23 h 32"/>
                <a:gd name="T6" fmla="*/ 7 w 23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2">
                  <a:moveTo>
                    <a:pt x="7" y="32"/>
                  </a:moveTo>
                  <a:cubicBezTo>
                    <a:pt x="13" y="23"/>
                    <a:pt x="20" y="11"/>
                    <a:pt x="23" y="0"/>
                  </a:cubicBezTo>
                  <a:cubicBezTo>
                    <a:pt x="17" y="9"/>
                    <a:pt x="11" y="18"/>
                    <a:pt x="3" y="23"/>
                  </a:cubicBezTo>
                  <a:cubicBezTo>
                    <a:pt x="0" y="28"/>
                    <a:pt x="6" y="31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9" name="iSḷiḍé">
              <a:extLst>
                <a:ext uri="{FF2B5EF4-FFF2-40B4-BE49-F238E27FC236}">
                  <a16:creationId xmlns:a16="http://schemas.microsoft.com/office/drawing/2014/main" id="{C512B36A-3FAD-4E58-B996-FA8D90773003}"/>
                </a:ext>
              </a:extLst>
            </p:cNvPr>
            <p:cNvSpPr/>
            <p:nvPr/>
          </p:nvSpPr>
          <p:spPr bwMode="auto">
            <a:xfrm>
              <a:off x="3773077" y="1117611"/>
              <a:ext cx="93914" cy="101623"/>
            </a:xfrm>
            <a:custGeom>
              <a:avLst/>
              <a:gdLst>
                <a:gd name="T0" fmla="*/ 9 w 41"/>
                <a:gd name="T1" fmla="*/ 38 h 44"/>
                <a:gd name="T2" fmla="*/ 22 w 41"/>
                <a:gd name="T3" fmla="*/ 33 h 44"/>
                <a:gd name="T4" fmla="*/ 12 w 41"/>
                <a:gd name="T5" fmla="*/ 44 h 44"/>
                <a:gd name="T6" fmla="*/ 29 w 41"/>
                <a:gd name="T7" fmla="*/ 31 h 44"/>
                <a:gd name="T8" fmla="*/ 39 w 41"/>
                <a:gd name="T9" fmla="*/ 26 h 44"/>
                <a:gd name="T10" fmla="*/ 40 w 41"/>
                <a:gd name="T11" fmla="*/ 22 h 44"/>
                <a:gd name="T12" fmla="*/ 39 w 41"/>
                <a:gd name="T13" fmla="*/ 22 h 44"/>
                <a:gd name="T14" fmla="*/ 36 w 41"/>
                <a:gd name="T15" fmla="*/ 24 h 44"/>
                <a:gd name="T16" fmla="*/ 34 w 41"/>
                <a:gd name="T17" fmla="*/ 23 h 44"/>
                <a:gd name="T18" fmla="*/ 37 w 41"/>
                <a:gd name="T19" fmla="*/ 18 h 44"/>
                <a:gd name="T20" fmla="*/ 40 w 41"/>
                <a:gd name="T21" fmla="*/ 14 h 44"/>
                <a:gd name="T22" fmla="*/ 37 w 41"/>
                <a:gd name="T23" fmla="*/ 0 h 44"/>
                <a:gd name="T24" fmla="*/ 29 w 41"/>
                <a:gd name="T25" fmla="*/ 23 h 44"/>
                <a:gd name="T26" fmla="*/ 23 w 41"/>
                <a:gd name="T27" fmla="*/ 27 h 44"/>
                <a:gd name="T28" fmla="*/ 6 w 41"/>
                <a:gd name="T29" fmla="*/ 29 h 44"/>
                <a:gd name="T30" fmla="*/ 4 w 41"/>
                <a:gd name="T31" fmla="*/ 28 h 44"/>
                <a:gd name="T32" fmla="*/ 6 w 41"/>
                <a:gd name="T33" fmla="*/ 37 h 44"/>
                <a:gd name="T34" fmla="*/ 9 w 41"/>
                <a:gd name="T35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44">
                  <a:moveTo>
                    <a:pt x="9" y="38"/>
                  </a:moveTo>
                  <a:cubicBezTo>
                    <a:pt x="14" y="36"/>
                    <a:pt x="18" y="33"/>
                    <a:pt x="22" y="33"/>
                  </a:cubicBezTo>
                  <a:cubicBezTo>
                    <a:pt x="22" y="37"/>
                    <a:pt x="15" y="41"/>
                    <a:pt x="12" y="44"/>
                  </a:cubicBezTo>
                  <a:cubicBezTo>
                    <a:pt x="22" y="43"/>
                    <a:pt x="26" y="37"/>
                    <a:pt x="29" y="31"/>
                  </a:cubicBezTo>
                  <a:cubicBezTo>
                    <a:pt x="32" y="28"/>
                    <a:pt x="36" y="27"/>
                    <a:pt x="39" y="26"/>
                  </a:cubicBezTo>
                  <a:cubicBezTo>
                    <a:pt x="40" y="25"/>
                    <a:pt x="41" y="25"/>
                    <a:pt x="40" y="22"/>
                  </a:cubicBezTo>
                  <a:cubicBezTo>
                    <a:pt x="40" y="22"/>
                    <a:pt x="39" y="22"/>
                    <a:pt x="39" y="22"/>
                  </a:cubicBezTo>
                  <a:cubicBezTo>
                    <a:pt x="38" y="23"/>
                    <a:pt x="37" y="24"/>
                    <a:pt x="36" y="24"/>
                  </a:cubicBezTo>
                  <a:cubicBezTo>
                    <a:pt x="35" y="25"/>
                    <a:pt x="33" y="25"/>
                    <a:pt x="34" y="23"/>
                  </a:cubicBezTo>
                  <a:cubicBezTo>
                    <a:pt x="35" y="21"/>
                    <a:pt x="36" y="19"/>
                    <a:pt x="37" y="18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1"/>
                    <a:pt x="40" y="3"/>
                    <a:pt x="37" y="0"/>
                  </a:cubicBezTo>
                  <a:cubicBezTo>
                    <a:pt x="33" y="3"/>
                    <a:pt x="31" y="15"/>
                    <a:pt x="29" y="23"/>
                  </a:cubicBezTo>
                  <a:cubicBezTo>
                    <a:pt x="27" y="27"/>
                    <a:pt x="25" y="27"/>
                    <a:pt x="23" y="27"/>
                  </a:cubicBezTo>
                  <a:cubicBezTo>
                    <a:pt x="18" y="28"/>
                    <a:pt x="10" y="30"/>
                    <a:pt x="6" y="29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0" y="32"/>
                    <a:pt x="5" y="35"/>
                    <a:pt x="6" y="37"/>
                  </a:cubicBezTo>
                  <a:lnTo>
                    <a:pt x="9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0" name="îşļíďê">
              <a:extLst>
                <a:ext uri="{FF2B5EF4-FFF2-40B4-BE49-F238E27FC236}">
                  <a16:creationId xmlns:a16="http://schemas.microsoft.com/office/drawing/2014/main" id="{39D5C69B-FB05-45C6-A02D-A6A8ACE2846B}"/>
                </a:ext>
              </a:extLst>
            </p:cNvPr>
            <p:cNvSpPr/>
            <p:nvPr/>
          </p:nvSpPr>
          <p:spPr bwMode="auto">
            <a:xfrm>
              <a:off x="3846666" y="1210123"/>
              <a:ext cx="22427" cy="32239"/>
            </a:xfrm>
            <a:custGeom>
              <a:avLst/>
              <a:gdLst>
                <a:gd name="T0" fmla="*/ 4 w 10"/>
                <a:gd name="T1" fmla="*/ 14 h 14"/>
                <a:gd name="T2" fmla="*/ 9 w 10"/>
                <a:gd name="T3" fmla="*/ 12 h 14"/>
                <a:gd name="T4" fmla="*/ 2 w 10"/>
                <a:gd name="T5" fmla="*/ 0 h 14"/>
                <a:gd name="T6" fmla="*/ 1 w 10"/>
                <a:gd name="T7" fmla="*/ 10 h 14"/>
                <a:gd name="T8" fmla="*/ 4 w 1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4" y="14"/>
                  </a:moveTo>
                  <a:cubicBezTo>
                    <a:pt x="6" y="14"/>
                    <a:pt x="7" y="14"/>
                    <a:pt x="9" y="12"/>
                  </a:cubicBezTo>
                  <a:cubicBezTo>
                    <a:pt x="10" y="7"/>
                    <a:pt x="8" y="2"/>
                    <a:pt x="2" y="0"/>
                  </a:cubicBezTo>
                  <a:cubicBezTo>
                    <a:pt x="0" y="3"/>
                    <a:pt x="2" y="6"/>
                    <a:pt x="1" y="10"/>
                  </a:cubicBezTo>
                  <a:cubicBezTo>
                    <a:pt x="0" y="13"/>
                    <a:pt x="3" y="12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1" name="îš1íḍê">
              <a:extLst>
                <a:ext uri="{FF2B5EF4-FFF2-40B4-BE49-F238E27FC236}">
                  <a16:creationId xmlns:a16="http://schemas.microsoft.com/office/drawing/2014/main" id="{4FEE6CC4-4616-4587-A760-AFCFE2A70A03}"/>
                </a:ext>
              </a:extLst>
            </p:cNvPr>
            <p:cNvSpPr/>
            <p:nvPr/>
          </p:nvSpPr>
          <p:spPr bwMode="auto">
            <a:xfrm>
              <a:off x="3944785" y="1278806"/>
              <a:ext cx="21025" cy="21025"/>
            </a:xfrm>
            <a:custGeom>
              <a:avLst/>
              <a:gdLst>
                <a:gd name="T0" fmla="*/ 7 w 9"/>
                <a:gd name="T1" fmla="*/ 6 h 9"/>
                <a:gd name="T2" fmla="*/ 8 w 9"/>
                <a:gd name="T3" fmla="*/ 1 h 9"/>
                <a:gd name="T4" fmla="*/ 2 w 9"/>
                <a:gd name="T5" fmla="*/ 2 h 9"/>
                <a:gd name="T6" fmla="*/ 0 w 9"/>
                <a:gd name="T7" fmla="*/ 6 h 9"/>
                <a:gd name="T8" fmla="*/ 7 w 9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7" y="6"/>
                  </a:moveTo>
                  <a:cubicBezTo>
                    <a:pt x="8" y="4"/>
                    <a:pt x="9" y="2"/>
                    <a:pt x="8" y="1"/>
                  </a:cubicBezTo>
                  <a:cubicBezTo>
                    <a:pt x="6" y="0"/>
                    <a:pt x="4" y="2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1" y="9"/>
                    <a:pt x="4" y="8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2" name="íŝliḓê">
              <a:extLst>
                <a:ext uri="{FF2B5EF4-FFF2-40B4-BE49-F238E27FC236}">
                  <a16:creationId xmlns:a16="http://schemas.microsoft.com/office/drawing/2014/main" id="{F1543413-7588-49C5-8DC8-1CA5E7573A71}"/>
                </a:ext>
              </a:extLst>
            </p:cNvPr>
            <p:cNvSpPr/>
            <p:nvPr/>
          </p:nvSpPr>
          <p:spPr bwMode="auto">
            <a:xfrm>
              <a:off x="3910443" y="1308943"/>
              <a:ext cx="61675" cy="62376"/>
            </a:xfrm>
            <a:custGeom>
              <a:avLst/>
              <a:gdLst>
                <a:gd name="T0" fmla="*/ 6 w 27"/>
                <a:gd name="T1" fmla="*/ 10 h 27"/>
                <a:gd name="T2" fmla="*/ 14 w 27"/>
                <a:gd name="T3" fmla="*/ 14 h 27"/>
                <a:gd name="T4" fmla="*/ 9 w 27"/>
                <a:gd name="T5" fmla="*/ 18 h 27"/>
                <a:gd name="T6" fmla="*/ 4 w 27"/>
                <a:gd name="T7" fmla="*/ 16 h 27"/>
                <a:gd name="T8" fmla="*/ 2 w 27"/>
                <a:gd name="T9" fmla="*/ 17 h 27"/>
                <a:gd name="T10" fmla="*/ 8 w 27"/>
                <a:gd name="T11" fmla="*/ 27 h 27"/>
                <a:gd name="T12" fmla="*/ 22 w 27"/>
                <a:gd name="T13" fmla="*/ 17 h 27"/>
                <a:gd name="T14" fmla="*/ 25 w 27"/>
                <a:gd name="T15" fmla="*/ 18 h 27"/>
                <a:gd name="T16" fmla="*/ 26 w 27"/>
                <a:gd name="T17" fmla="*/ 16 h 27"/>
                <a:gd name="T18" fmla="*/ 24 w 27"/>
                <a:gd name="T19" fmla="*/ 14 h 27"/>
                <a:gd name="T20" fmla="*/ 24 w 27"/>
                <a:gd name="T21" fmla="*/ 11 h 27"/>
                <a:gd name="T22" fmla="*/ 23 w 27"/>
                <a:gd name="T23" fmla="*/ 9 h 27"/>
                <a:gd name="T24" fmla="*/ 19 w 27"/>
                <a:gd name="T25" fmla="*/ 12 h 27"/>
                <a:gd name="T26" fmla="*/ 11 w 27"/>
                <a:gd name="T27" fmla="*/ 7 h 27"/>
                <a:gd name="T28" fmla="*/ 4 w 27"/>
                <a:gd name="T29" fmla="*/ 2 h 27"/>
                <a:gd name="T30" fmla="*/ 0 w 27"/>
                <a:gd name="T31" fmla="*/ 3 h 27"/>
                <a:gd name="T32" fmla="*/ 6 w 27"/>
                <a:gd name="T33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7">
                  <a:moveTo>
                    <a:pt x="6" y="10"/>
                  </a:moveTo>
                  <a:cubicBezTo>
                    <a:pt x="9" y="11"/>
                    <a:pt x="12" y="12"/>
                    <a:pt x="14" y="14"/>
                  </a:cubicBezTo>
                  <a:cubicBezTo>
                    <a:pt x="14" y="15"/>
                    <a:pt x="11" y="17"/>
                    <a:pt x="9" y="18"/>
                  </a:cubicBezTo>
                  <a:cubicBezTo>
                    <a:pt x="7" y="19"/>
                    <a:pt x="6" y="16"/>
                    <a:pt x="4" y="16"/>
                  </a:cubicBezTo>
                  <a:cubicBezTo>
                    <a:pt x="3" y="15"/>
                    <a:pt x="2" y="15"/>
                    <a:pt x="2" y="17"/>
                  </a:cubicBezTo>
                  <a:cubicBezTo>
                    <a:pt x="4" y="20"/>
                    <a:pt x="4" y="25"/>
                    <a:pt x="8" y="27"/>
                  </a:cubicBezTo>
                  <a:cubicBezTo>
                    <a:pt x="13" y="23"/>
                    <a:pt x="17" y="20"/>
                    <a:pt x="22" y="17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6" y="18"/>
                    <a:pt x="27" y="17"/>
                    <a:pt x="26" y="16"/>
                  </a:cubicBezTo>
                  <a:cubicBezTo>
                    <a:pt x="26" y="16"/>
                    <a:pt x="25" y="14"/>
                    <a:pt x="24" y="14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2" y="10"/>
                    <a:pt x="20" y="11"/>
                    <a:pt x="19" y="12"/>
                  </a:cubicBezTo>
                  <a:cubicBezTo>
                    <a:pt x="16" y="10"/>
                    <a:pt x="13" y="9"/>
                    <a:pt x="11" y="7"/>
                  </a:cubicBezTo>
                  <a:cubicBezTo>
                    <a:pt x="8" y="6"/>
                    <a:pt x="6" y="4"/>
                    <a:pt x="4" y="2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9"/>
                    <a:pt x="3" y="10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3" name="iṡļiḍe">
              <a:extLst>
                <a:ext uri="{FF2B5EF4-FFF2-40B4-BE49-F238E27FC236}">
                  <a16:creationId xmlns:a16="http://schemas.microsoft.com/office/drawing/2014/main" id="{93B8A389-5274-49D8-BC6E-2A794C914B47}"/>
                </a:ext>
              </a:extLst>
            </p:cNvPr>
            <p:cNvSpPr/>
            <p:nvPr/>
          </p:nvSpPr>
          <p:spPr bwMode="auto">
            <a:xfrm>
              <a:off x="3935674" y="1271798"/>
              <a:ext cx="124051" cy="76393"/>
            </a:xfrm>
            <a:custGeom>
              <a:avLst/>
              <a:gdLst>
                <a:gd name="T0" fmla="*/ 52 w 54"/>
                <a:gd name="T1" fmla="*/ 10 h 33"/>
                <a:gd name="T2" fmla="*/ 41 w 54"/>
                <a:gd name="T3" fmla="*/ 13 h 33"/>
                <a:gd name="T4" fmla="*/ 37 w 54"/>
                <a:gd name="T5" fmla="*/ 11 h 33"/>
                <a:gd name="T6" fmla="*/ 35 w 54"/>
                <a:gd name="T7" fmla="*/ 12 h 33"/>
                <a:gd name="T8" fmla="*/ 29 w 54"/>
                <a:gd name="T9" fmla="*/ 15 h 33"/>
                <a:gd name="T10" fmla="*/ 28 w 54"/>
                <a:gd name="T11" fmla="*/ 13 h 33"/>
                <a:gd name="T12" fmla="*/ 23 w 54"/>
                <a:gd name="T13" fmla="*/ 15 h 33"/>
                <a:gd name="T14" fmla="*/ 19 w 54"/>
                <a:gd name="T15" fmla="*/ 15 h 33"/>
                <a:gd name="T16" fmla="*/ 26 w 54"/>
                <a:gd name="T17" fmla="*/ 0 h 33"/>
                <a:gd name="T18" fmla="*/ 19 w 54"/>
                <a:gd name="T19" fmla="*/ 6 h 33"/>
                <a:gd name="T20" fmla="*/ 14 w 54"/>
                <a:gd name="T21" fmla="*/ 10 h 33"/>
                <a:gd name="T22" fmla="*/ 10 w 54"/>
                <a:gd name="T23" fmla="*/ 15 h 33"/>
                <a:gd name="T24" fmla="*/ 17 w 54"/>
                <a:gd name="T25" fmla="*/ 16 h 33"/>
                <a:gd name="T26" fmla="*/ 24 w 54"/>
                <a:gd name="T27" fmla="*/ 19 h 33"/>
                <a:gd name="T28" fmla="*/ 23 w 54"/>
                <a:gd name="T29" fmla="*/ 23 h 33"/>
                <a:gd name="T30" fmla="*/ 3 w 54"/>
                <a:gd name="T31" fmla="*/ 13 h 33"/>
                <a:gd name="T32" fmla="*/ 0 w 54"/>
                <a:gd name="T33" fmla="*/ 15 h 33"/>
                <a:gd name="T34" fmla="*/ 4 w 54"/>
                <a:gd name="T35" fmla="*/ 21 h 33"/>
                <a:gd name="T36" fmla="*/ 8 w 54"/>
                <a:gd name="T37" fmla="*/ 22 h 33"/>
                <a:gd name="T38" fmla="*/ 24 w 54"/>
                <a:gd name="T39" fmla="*/ 27 h 33"/>
                <a:gd name="T40" fmla="*/ 14 w 54"/>
                <a:gd name="T41" fmla="*/ 26 h 33"/>
                <a:gd name="T42" fmla="*/ 21 w 54"/>
                <a:gd name="T43" fmla="*/ 30 h 33"/>
                <a:gd name="T44" fmla="*/ 29 w 54"/>
                <a:gd name="T45" fmla="*/ 33 h 33"/>
                <a:gd name="T46" fmla="*/ 34 w 54"/>
                <a:gd name="T47" fmla="*/ 28 h 33"/>
                <a:gd name="T48" fmla="*/ 45 w 54"/>
                <a:gd name="T49" fmla="*/ 28 h 33"/>
                <a:gd name="T50" fmla="*/ 46 w 54"/>
                <a:gd name="T51" fmla="*/ 23 h 33"/>
                <a:gd name="T52" fmla="*/ 42 w 54"/>
                <a:gd name="T53" fmla="*/ 19 h 33"/>
                <a:gd name="T54" fmla="*/ 43 w 54"/>
                <a:gd name="T55" fmla="*/ 18 h 33"/>
                <a:gd name="T56" fmla="*/ 50 w 54"/>
                <a:gd name="T57" fmla="*/ 17 h 33"/>
                <a:gd name="T58" fmla="*/ 52 w 54"/>
                <a:gd name="T59" fmla="*/ 10 h 33"/>
                <a:gd name="T60" fmla="*/ 38 w 54"/>
                <a:gd name="T61" fmla="*/ 23 h 33"/>
                <a:gd name="T62" fmla="*/ 30 w 54"/>
                <a:gd name="T63" fmla="*/ 24 h 33"/>
                <a:gd name="T64" fmla="*/ 33 w 54"/>
                <a:gd name="T65" fmla="*/ 23 h 33"/>
                <a:gd name="T66" fmla="*/ 35 w 54"/>
                <a:gd name="T67" fmla="*/ 21 h 33"/>
                <a:gd name="T68" fmla="*/ 31 w 54"/>
                <a:gd name="T69" fmla="*/ 20 h 33"/>
                <a:gd name="T70" fmla="*/ 30 w 54"/>
                <a:gd name="T71" fmla="*/ 19 h 33"/>
                <a:gd name="T72" fmla="*/ 33 w 54"/>
                <a:gd name="T73" fmla="*/ 17 h 33"/>
                <a:gd name="T74" fmla="*/ 37 w 54"/>
                <a:gd name="T75" fmla="*/ 17 h 33"/>
                <a:gd name="T76" fmla="*/ 38 w 54"/>
                <a:gd name="T77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49" y="11"/>
                    <a:pt x="45" y="11"/>
                    <a:pt x="41" y="13"/>
                  </a:cubicBezTo>
                  <a:cubicBezTo>
                    <a:pt x="39" y="13"/>
                    <a:pt x="38" y="12"/>
                    <a:pt x="37" y="11"/>
                  </a:cubicBezTo>
                  <a:cubicBezTo>
                    <a:pt x="35" y="11"/>
                    <a:pt x="34" y="11"/>
                    <a:pt x="35" y="12"/>
                  </a:cubicBezTo>
                  <a:cubicBezTo>
                    <a:pt x="33" y="14"/>
                    <a:pt x="31" y="15"/>
                    <a:pt x="29" y="15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5" y="12"/>
                    <a:pt x="25" y="14"/>
                    <a:pt x="23" y="15"/>
                  </a:cubicBezTo>
                  <a:cubicBezTo>
                    <a:pt x="23" y="14"/>
                    <a:pt x="19" y="16"/>
                    <a:pt x="19" y="15"/>
                  </a:cubicBezTo>
                  <a:cubicBezTo>
                    <a:pt x="21" y="11"/>
                    <a:pt x="26" y="5"/>
                    <a:pt x="26" y="0"/>
                  </a:cubicBezTo>
                  <a:cubicBezTo>
                    <a:pt x="23" y="0"/>
                    <a:pt x="22" y="3"/>
                    <a:pt x="19" y="6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2" y="12"/>
                    <a:pt x="10" y="13"/>
                    <a:pt x="10" y="15"/>
                  </a:cubicBezTo>
                  <a:cubicBezTo>
                    <a:pt x="12" y="15"/>
                    <a:pt x="14" y="16"/>
                    <a:pt x="17" y="16"/>
                  </a:cubicBezTo>
                  <a:cubicBezTo>
                    <a:pt x="20" y="18"/>
                    <a:pt x="21" y="19"/>
                    <a:pt x="24" y="19"/>
                  </a:cubicBezTo>
                  <a:cubicBezTo>
                    <a:pt x="25" y="21"/>
                    <a:pt x="24" y="22"/>
                    <a:pt x="23" y="23"/>
                  </a:cubicBezTo>
                  <a:cubicBezTo>
                    <a:pt x="16" y="20"/>
                    <a:pt x="9" y="16"/>
                    <a:pt x="3" y="13"/>
                  </a:cubicBezTo>
                  <a:cubicBezTo>
                    <a:pt x="1" y="13"/>
                    <a:pt x="1" y="14"/>
                    <a:pt x="0" y="15"/>
                  </a:cubicBezTo>
                  <a:cubicBezTo>
                    <a:pt x="2" y="17"/>
                    <a:pt x="3" y="20"/>
                    <a:pt x="4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20" y="25"/>
                    <a:pt x="24" y="27"/>
                  </a:cubicBezTo>
                  <a:cubicBezTo>
                    <a:pt x="23" y="29"/>
                    <a:pt x="15" y="25"/>
                    <a:pt x="14" y="26"/>
                  </a:cubicBezTo>
                  <a:cubicBezTo>
                    <a:pt x="16" y="29"/>
                    <a:pt x="19" y="28"/>
                    <a:pt x="21" y="30"/>
                  </a:cubicBezTo>
                  <a:cubicBezTo>
                    <a:pt x="24" y="31"/>
                    <a:pt x="27" y="32"/>
                    <a:pt x="29" y="33"/>
                  </a:cubicBezTo>
                  <a:cubicBezTo>
                    <a:pt x="31" y="31"/>
                    <a:pt x="32" y="28"/>
                    <a:pt x="34" y="28"/>
                  </a:cubicBezTo>
                  <a:cubicBezTo>
                    <a:pt x="37" y="28"/>
                    <a:pt x="42" y="30"/>
                    <a:pt x="45" y="28"/>
                  </a:cubicBezTo>
                  <a:cubicBezTo>
                    <a:pt x="45" y="26"/>
                    <a:pt x="46" y="24"/>
                    <a:pt x="46" y="23"/>
                  </a:cubicBezTo>
                  <a:cubicBezTo>
                    <a:pt x="45" y="21"/>
                    <a:pt x="42" y="20"/>
                    <a:pt x="42" y="19"/>
                  </a:cubicBezTo>
                  <a:cubicBezTo>
                    <a:pt x="42" y="19"/>
                    <a:pt x="42" y="18"/>
                    <a:pt x="43" y="18"/>
                  </a:cubicBezTo>
                  <a:cubicBezTo>
                    <a:pt x="46" y="18"/>
                    <a:pt x="48" y="18"/>
                    <a:pt x="50" y="17"/>
                  </a:cubicBezTo>
                  <a:cubicBezTo>
                    <a:pt x="51" y="18"/>
                    <a:pt x="54" y="12"/>
                    <a:pt x="52" y="10"/>
                  </a:cubicBezTo>
                  <a:close/>
                  <a:moveTo>
                    <a:pt x="38" y="23"/>
                  </a:moveTo>
                  <a:cubicBezTo>
                    <a:pt x="36" y="24"/>
                    <a:pt x="33" y="24"/>
                    <a:pt x="30" y="24"/>
                  </a:cubicBezTo>
                  <a:cubicBezTo>
                    <a:pt x="29" y="23"/>
                    <a:pt x="32" y="23"/>
                    <a:pt x="33" y="23"/>
                  </a:cubicBezTo>
                  <a:cubicBezTo>
                    <a:pt x="34" y="22"/>
                    <a:pt x="34" y="22"/>
                    <a:pt x="35" y="21"/>
                  </a:cubicBezTo>
                  <a:cubicBezTo>
                    <a:pt x="34" y="20"/>
                    <a:pt x="33" y="19"/>
                    <a:pt x="31" y="20"/>
                  </a:cubicBezTo>
                  <a:cubicBezTo>
                    <a:pt x="30" y="20"/>
                    <a:pt x="29" y="19"/>
                    <a:pt x="30" y="19"/>
                  </a:cubicBezTo>
                  <a:cubicBezTo>
                    <a:pt x="31" y="19"/>
                    <a:pt x="32" y="18"/>
                    <a:pt x="33" y="17"/>
                  </a:cubicBezTo>
                  <a:cubicBezTo>
                    <a:pt x="34" y="17"/>
                    <a:pt x="35" y="17"/>
                    <a:pt x="37" y="17"/>
                  </a:cubicBezTo>
                  <a:cubicBezTo>
                    <a:pt x="37" y="19"/>
                    <a:pt x="39" y="21"/>
                    <a:pt x="3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4" name="ï$ļïdé">
              <a:extLst>
                <a:ext uri="{FF2B5EF4-FFF2-40B4-BE49-F238E27FC236}">
                  <a16:creationId xmlns:a16="http://schemas.microsoft.com/office/drawing/2014/main" id="{617B38E3-9FF7-48B1-A036-2194FE31ED30}"/>
                </a:ext>
              </a:extLst>
            </p:cNvPr>
            <p:cNvSpPr/>
            <p:nvPr/>
          </p:nvSpPr>
          <p:spPr bwMode="auto">
            <a:xfrm>
              <a:off x="3302807" y="1034911"/>
              <a:ext cx="795464" cy="799669"/>
            </a:xfrm>
            <a:custGeom>
              <a:avLst/>
              <a:gdLst>
                <a:gd name="T0" fmla="*/ 174 w 347"/>
                <a:gd name="T1" fmla="*/ 0 h 347"/>
                <a:gd name="T2" fmla="*/ 0 w 347"/>
                <a:gd name="T3" fmla="*/ 173 h 347"/>
                <a:gd name="T4" fmla="*/ 174 w 347"/>
                <a:gd name="T5" fmla="*/ 347 h 347"/>
                <a:gd name="T6" fmla="*/ 347 w 347"/>
                <a:gd name="T7" fmla="*/ 173 h 347"/>
                <a:gd name="T8" fmla="*/ 174 w 347"/>
                <a:gd name="T9" fmla="*/ 0 h 347"/>
                <a:gd name="T10" fmla="*/ 174 w 347"/>
                <a:gd name="T11" fmla="*/ 343 h 347"/>
                <a:gd name="T12" fmla="*/ 4 w 347"/>
                <a:gd name="T13" fmla="*/ 173 h 347"/>
                <a:gd name="T14" fmla="*/ 174 w 347"/>
                <a:gd name="T15" fmla="*/ 4 h 347"/>
                <a:gd name="T16" fmla="*/ 343 w 347"/>
                <a:gd name="T17" fmla="*/ 173 h 347"/>
                <a:gd name="T18" fmla="*/ 174 w 347"/>
                <a:gd name="T19" fmla="*/ 343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7" h="347">
                  <a:moveTo>
                    <a:pt x="174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9"/>
                    <a:pt x="78" y="347"/>
                    <a:pt x="174" y="347"/>
                  </a:cubicBezTo>
                  <a:cubicBezTo>
                    <a:pt x="269" y="347"/>
                    <a:pt x="347" y="269"/>
                    <a:pt x="347" y="173"/>
                  </a:cubicBezTo>
                  <a:cubicBezTo>
                    <a:pt x="347" y="78"/>
                    <a:pt x="269" y="0"/>
                    <a:pt x="174" y="0"/>
                  </a:cubicBezTo>
                  <a:close/>
                  <a:moveTo>
                    <a:pt x="174" y="343"/>
                  </a:moveTo>
                  <a:cubicBezTo>
                    <a:pt x="80" y="343"/>
                    <a:pt x="4" y="267"/>
                    <a:pt x="4" y="173"/>
                  </a:cubicBezTo>
                  <a:cubicBezTo>
                    <a:pt x="4" y="80"/>
                    <a:pt x="80" y="4"/>
                    <a:pt x="174" y="4"/>
                  </a:cubicBezTo>
                  <a:cubicBezTo>
                    <a:pt x="267" y="4"/>
                    <a:pt x="343" y="80"/>
                    <a:pt x="343" y="173"/>
                  </a:cubicBezTo>
                  <a:cubicBezTo>
                    <a:pt x="343" y="267"/>
                    <a:pt x="267" y="343"/>
                    <a:pt x="174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" name="íšlíḓe">
              <a:extLst>
                <a:ext uri="{FF2B5EF4-FFF2-40B4-BE49-F238E27FC236}">
                  <a16:creationId xmlns:a16="http://schemas.microsoft.com/office/drawing/2014/main" id="{4DA69233-4703-46E7-BD77-00911A1E7949}"/>
                </a:ext>
              </a:extLst>
            </p:cNvPr>
            <p:cNvSpPr/>
            <p:nvPr/>
          </p:nvSpPr>
          <p:spPr bwMode="auto">
            <a:xfrm>
              <a:off x="3481524" y="1212226"/>
              <a:ext cx="440834" cy="377758"/>
            </a:xfrm>
            <a:custGeom>
              <a:avLst/>
              <a:gdLst>
                <a:gd name="T0" fmla="*/ 28 w 192"/>
                <a:gd name="T1" fmla="*/ 164 h 164"/>
                <a:gd name="T2" fmla="*/ 31 w 192"/>
                <a:gd name="T3" fmla="*/ 164 h 164"/>
                <a:gd name="T4" fmla="*/ 2 w 192"/>
                <a:gd name="T5" fmla="*/ 96 h 164"/>
                <a:gd name="T6" fmla="*/ 96 w 192"/>
                <a:gd name="T7" fmla="*/ 2 h 164"/>
                <a:gd name="T8" fmla="*/ 190 w 192"/>
                <a:gd name="T9" fmla="*/ 96 h 164"/>
                <a:gd name="T10" fmla="*/ 160 w 192"/>
                <a:gd name="T11" fmla="*/ 164 h 164"/>
                <a:gd name="T12" fmla="*/ 163 w 192"/>
                <a:gd name="T13" fmla="*/ 164 h 164"/>
                <a:gd name="T14" fmla="*/ 192 w 192"/>
                <a:gd name="T15" fmla="*/ 96 h 164"/>
                <a:gd name="T16" fmla="*/ 96 w 192"/>
                <a:gd name="T17" fmla="*/ 0 h 164"/>
                <a:gd name="T18" fmla="*/ 0 w 192"/>
                <a:gd name="T19" fmla="*/ 96 h 164"/>
                <a:gd name="T20" fmla="*/ 28 w 192"/>
                <a:gd name="T21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2" h="164">
                  <a:moveTo>
                    <a:pt x="28" y="164"/>
                  </a:moveTo>
                  <a:cubicBezTo>
                    <a:pt x="31" y="164"/>
                    <a:pt x="31" y="164"/>
                    <a:pt x="31" y="164"/>
                  </a:cubicBezTo>
                  <a:cubicBezTo>
                    <a:pt x="13" y="147"/>
                    <a:pt x="2" y="123"/>
                    <a:pt x="2" y="96"/>
                  </a:cubicBezTo>
                  <a:cubicBezTo>
                    <a:pt x="2" y="45"/>
                    <a:pt x="44" y="2"/>
                    <a:pt x="96" y="2"/>
                  </a:cubicBezTo>
                  <a:cubicBezTo>
                    <a:pt x="147" y="2"/>
                    <a:pt x="190" y="45"/>
                    <a:pt x="190" y="96"/>
                  </a:cubicBezTo>
                  <a:cubicBezTo>
                    <a:pt x="190" y="123"/>
                    <a:pt x="178" y="147"/>
                    <a:pt x="160" y="164"/>
                  </a:cubicBezTo>
                  <a:cubicBezTo>
                    <a:pt x="163" y="164"/>
                    <a:pt x="163" y="164"/>
                    <a:pt x="163" y="164"/>
                  </a:cubicBezTo>
                  <a:cubicBezTo>
                    <a:pt x="181" y="147"/>
                    <a:pt x="192" y="123"/>
                    <a:pt x="192" y="96"/>
                  </a:cubicBezTo>
                  <a:cubicBezTo>
                    <a:pt x="192" y="43"/>
                    <a:pt x="148" y="0"/>
                    <a:pt x="96" y="0"/>
                  </a:cubicBezTo>
                  <a:cubicBezTo>
                    <a:pt x="43" y="0"/>
                    <a:pt x="0" y="43"/>
                    <a:pt x="0" y="96"/>
                  </a:cubicBezTo>
                  <a:cubicBezTo>
                    <a:pt x="0" y="123"/>
                    <a:pt x="11" y="147"/>
                    <a:pt x="28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6" name="ïṣļïḍê">
              <a:extLst>
                <a:ext uri="{FF2B5EF4-FFF2-40B4-BE49-F238E27FC236}">
                  <a16:creationId xmlns:a16="http://schemas.microsoft.com/office/drawing/2014/main" id="{A6E8A355-6B4D-46E5-ABF6-80AFF74A83C6}"/>
                </a:ext>
              </a:extLst>
            </p:cNvPr>
            <p:cNvSpPr/>
            <p:nvPr/>
          </p:nvSpPr>
          <p:spPr bwMode="auto">
            <a:xfrm>
              <a:off x="3972118" y="1573864"/>
              <a:ext cx="85504" cy="46256"/>
            </a:xfrm>
            <a:custGeom>
              <a:avLst/>
              <a:gdLst>
                <a:gd name="T0" fmla="*/ 36 w 37"/>
                <a:gd name="T1" fmla="*/ 20 h 20"/>
                <a:gd name="T2" fmla="*/ 22 w 37"/>
                <a:gd name="T3" fmla="*/ 16 h 20"/>
                <a:gd name="T4" fmla="*/ 0 w 37"/>
                <a:gd name="T5" fmla="*/ 20 h 20"/>
                <a:gd name="T6" fmla="*/ 1 w 37"/>
                <a:gd name="T7" fmla="*/ 16 h 20"/>
                <a:gd name="T8" fmla="*/ 12 w 37"/>
                <a:gd name="T9" fmla="*/ 14 h 20"/>
                <a:gd name="T10" fmla="*/ 19 w 37"/>
                <a:gd name="T11" fmla="*/ 14 h 20"/>
                <a:gd name="T12" fmla="*/ 13 w 37"/>
                <a:gd name="T13" fmla="*/ 10 h 20"/>
                <a:gd name="T14" fmla="*/ 5 w 37"/>
                <a:gd name="T15" fmla="*/ 3 h 20"/>
                <a:gd name="T16" fmla="*/ 6 w 37"/>
                <a:gd name="T17" fmla="*/ 0 h 20"/>
                <a:gd name="T18" fmla="*/ 23 w 37"/>
                <a:gd name="T19" fmla="*/ 13 h 20"/>
                <a:gd name="T20" fmla="*/ 37 w 37"/>
                <a:gd name="T21" fmla="*/ 17 h 20"/>
                <a:gd name="T22" fmla="*/ 36 w 37"/>
                <a:gd name="T2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20">
                  <a:moveTo>
                    <a:pt x="36" y="20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7" y="14"/>
                    <a:pt x="19" y="14"/>
                  </a:cubicBezTo>
                  <a:cubicBezTo>
                    <a:pt x="17" y="13"/>
                    <a:pt x="15" y="11"/>
                    <a:pt x="13" y="1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37" y="17"/>
                    <a:pt x="37" y="17"/>
                    <a:pt x="37" y="17"/>
                  </a:cubicBezTo>
                  <a:lnTo>
                    <a:pt x="3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7" name="ís1íḍe">
              <a:extLst>
                <a:ext uri="{FF2B5EF4-FFF2-40B4-BE49-F238E27FC236}">
                  <a16:creationId xmlns:a16="http://schemas.microsoft.com/office/drawing/2014/main" id="{055EA0FB-5030-4C8A-86D3-4574820AB491}"/>
                </a:ext>
              </a:extLst>
            </p:cNvPr>
            <p:cNvSpPr/>
            <p:nvPr/>
          </p:nvSpPr>
          <p:spPr bwMode="auto">
            <a:xfrm>
              <a:off x="4302919" y="1198209"/>
              <a:ext cx="54666" cy="94615"/>
            </a:xfrm>
            <a:custGeom>
              <a:avLst/>
              <a:gdLst>
                <a:gd name="T0" fmla="*/ 20 w 24"/>
                <a:gd name="T1" fmla="*/ 28 h 41"/>
                <a:gd name="T2" fmla="*/ 14 w 24"/>
                <a:gd name="T3" fmla="*/ 9 h 41"/>
                <a:gd name="T4" fmla="*/ 4 w 24"/>
                <a:gd name="T5" fmla="*/ 10 h 41"/>
                <a:gd name="T6" fmla="*/ 5 w 24"/>
                <a:gd name="T7" fmla="*/ 32 h 41"/>
                <a:gd name="T8" fmla="*/ 20 w 24"/>
                <a:gd name="T9" fmla="*/ 2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20" y="28"/>
                  </a:moveTo>
                  <a:cubicBezTo>
                    <a:pt x="24" y="20"/>
                    <a:pt x="14" y="9"/>
                    <a:pt x="14" y="9"/>
                  </a:cubicBezTo>
                  <a:cubicBezTo>
                    <a:pt x="14" y="9"/>
                    <a:pt x="8" y="0"/>
                    <a:pt x="4" y="10"/>
                  </a:cubicBezTo>
                  <a:cubicBezTo>
                    <a:pt x="0" y="20"/>
                    <a:pt x="0" y="23"/>
                    <a:pt x="5" y="32"/>
                  </a:cubicBezTo>
                  <a:cubicBezTo>
                    <a:pt x="9" y="41"/>
                    <a:pt x="16" y="35"/>
                    <a:pt x="2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8" name="íşlïḋe">
              <a:extLst>
                <a:ext uri="{FF2B5EF4-FFF2-40B4-BE49-F238E27FC236}">
                  <a16:creationId xmlns:a16="http://schemas.microsoft.com/office/drawing/2014/main" id="{459EB9C8-6491-4DD0-95BB-038AFA7672BB}"/>
                </a:ext>
              </a:extLst>
            </p:cNvPr>
            <p:cNvSpPr/>
            <p:nvPr/>
          </p:nvSpPr>
          <p:spPr bwMode="auto">
            <a:xfrm>
              <a:off x="4279791" y="1281610"/>
              <a:ext cx="57470" cy="91811"/>
            </a:xfrm>
            <a:custGeom>
              <a:avLst/>
              <a:gdLst>
                <a:gd name="T0" fmla="*/ 4 w 25"/>
                <a:gd name="T1" fmla="*/ 34 h 40"/>
                <a:gd name="T2" fmla="*/ 13 w 25"/>
                <a:gd name="T3" fmla="*/ 36 h 40"/>
                <a:gd name="T4" fmla="*/ 21 w 25"/>
                <a:gd name="T5" fmla="*/ 17 h 40"/>
                <a:gd name="T6" fmla="*/ 14 w 25"/>
                <a:gd name="T7" fmla="*/ 10 h 40"/>
                <a:gd name="T8" fmla="*/ 10 w 25"/>
                <a:gd name="T9" fmla="*/ 4 h 40"/>
                <a:gd name="T10" fmla="*/ 0 w 25"/>
                <a:gd name="T11" fmla="*/ 13 h 40"/>
                <a:gd name="T12" fmla="*/ 5 w 25"/>
                <a:gd name="T13" fmla="*/ 25 h 40"/>
                <a:gd name="T14" fmla="*/ 4 w 25"/>
                <a:gd name="T15" fmla="*/ 3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40">
                  <a:moveTo>
                    <a:pt x="4" y="34"/>
                  </a:moveTo>
                  <a:cubicBezTo>
                    <a:pt x="4" y="34"/>
                    <a:pt x="2" y="40"/>
                    <a:pt x="13" y="36"/>
                  </a:cubicBezTo>
                  <a:cubicBezTo>
                    <a:pt x="23" y="31"/>
                    <a:pt x="25" y="21"/>
                    <a:pt x="21" y="17"/>
                  </a:cubicBezTo>
                  <a:cubicBezTo>
                    <a:pt x="18" y="12"/>
                    <a:pt x="14" y="10"/>
                    <a:pt x="14" y="10"/>
                  </a:cubicBezTo>
                  <a:cubicBezTo>
                    <a:pt x="14" y="10"/>
                    <a:pt x="11" y="8"/>
                    <a:pt x="10" y="4"/>
                  </a:cubicBezTo>
                  <a:cubicBezTo>
                    <a:pt x="9" y="0"/>
                    <a:pt x="1" y="9"/>
                    <a:pt x="0" y="13"/>
                  </a:cubicBezTo>
                  <a:cubicBezTo>
                    <a:pt x="0" y="18"/>
                    <a:pt x="1" y="20"/>
                    <a:pt x="5" y="25"/>
                  </a:cubicBezTo>
                  <a:cubicBezTo>
                    <a:pt x="8" y="30"/>
                    <a:pt x="4" y="34"/>
                    <a:pt x="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9" name="iŝļîḍé">
              <a:extLst>
                <a:ext uri="{FF2B5EF4-FFF2-40B4-BE49-F238E27FC236}">
                  <a16:creationId xmlns:a16="http://schemas.microsoft.com/office/drawing/2014/main" id="{6D3BF9D1-B462-46CD-8739-E2383151C14E}"/>
                </a:ext>
              </a:extLst>
            </p:cNvPr>
            <p:cNvSpPr/>
            <p:nvPr/>
          </p:nvSpPr>
          <p:spPr bwMode="auto">
            <a:xfrm>
              <a:off x="4231432" y="1248670"/>
              <a:ext cx="330100" cy="295058"/>
            </a:xfrm>
            <a:custGeom>
              <a:avLst/>
              <a:gdLst>
                <a:gd name="T0" fmla="*/ 138 w 144"/>
                <a:gd name="T1" fmla="*/ 24 h 128"/>
                <a:gd name="T2" fmla="*/ 135 w 144"/>
                <a:gd name="T3" fmla="*/ 20 h 128"/>
                <a:gd name="T4" fmla="*/ 126 w 144"/>
                <a:gd name="T5" fmla="*/ 23 h 128"/>
                <a:gd name="T6" fmla="*/ 117 w 144"/>
                <a:gd name="T7" fmla="*/ 29 h 128"/>
                <a:gd name="T8" fmla="*/ 120 w 144"/>
                <a:gd name="T9" fmla="*/ 23 h 128"/>
                <a:gd name="T10" fmla="*/ 131 w 144"/>
                <a:gd name="T11" fmla="*/ 15 h 128"/>
                <a:gd name="T12" fmla="*/ 138 w 144"/>
                <a:gd name="T13" fmla="*/ 9 h 128"/>
                <a:gd name="T14" fmla="*/ 127 w 144"/>
                <a:gd name="T15" fmla="*/ 5 h 128"/>
                <a:gd name="T16" fmla="*/ 112 w 144"/>
                <a:gd name="T17" fmla="*/ 5 h 128"/>
                <a:gd name="T18" fmla="*/ 102 w 144"/>
                <a:gd name="T19" fmla="*/ 8 h 128"/>
                <a:gd name="T20" fmla="*/ 100 w 144"/>
                <a:gd name="T21" fmla="*/ 24 h 128"/>
                <a:gd name="T22" fmla="*/ 88 w 144"/>
                <a:gd name="T23" fmla="*/ 33 h 128"/>
                <a:gd name="T24" fmla="*/ 83 w 144"/>
                <a:gd name="T25" fmla="*/ 31 h 128"/>
                <a:gd name="T26" fmla="*/ 91 w 144"/>
                <a:gd name="T27" fmla="*/ 26 h 128"/>
                <a:gd name="T28" fmla="*/ 91 w 144"/>
                <a:gd name="T29" fmla="*/ 21 h 128"/>
                <a:gd name="T30" fmla="*/ 82 w 144"/>
                <a:gd name="T31" fmla="*/ 10 h 128"/>
                <a:gd name="T32" fmla="*/ 70 w 144"/>
                <a:gd name="T33" fmla="*/ 12 h 128"/>
                <a:gd name="T34" fmla="*/ 63 w 144"/>
                <a:gd name="T35" fmla="*/ 30 h 128"/>
                <a:gd name="T36" fmla="*/ 58 w 144"/>
                <a:gd name="T37" fmla="*/ 42 h 128"/>
                <a:gd name="T38" fmla="*/ 58 w 144"/>
                <a:gd name="T39" fmla="*/ 52 h 128"/>
                <a:gd name="T40" fmla="*/ 39 w 144"/>
                <a:gd name="T41" fmla="*/ 61 h 128"/>
                <a:gd name="T42" fmla="*/ 35 w 144"/>
                <a:gd name="T43" fmla="*/ 58 h 128"/>
                <a:gd name="T44" fmla="*/ 9 w 144"/>
                <a:gd name="T45" fmla="*/ 90 h 128"/>
                <a:gd name="T46" fmla="*/ 3 w 144"/>
                <a:gd name="T47" fmla="*/ 115 h 128"/>
                <a:gd name="T48" fmla="*/ 20 w 144"/>
                <a:gd name="T49" fmla="*/ 114 h 128"/>
                <a:gd name="T50" fmla="*/ 33 w 144"/>
                <a:gd name="T51" fmla="*/ 82 h 128"/>
                <a:gd name="T52" fmla="*/ 42 w 144"/>
                <a:gd name="T53" fmla="*/ 80 h 128"/>
                <a:gd name="T54" fmla="*/ 56 w 144"/>
                <a:gd name="T55" fmla="*/ 73 h 128"/>
                <a:gd name="T56" fmla="*/ 58 w 144"/>
                <a:gd name="T57" fmla="*/ 79 h 128"/>
                <a:gd name="T58" fmla="*/ 58 w 144"/>
                <a:gd name="T59" fmla="*/ 89 h 128"/>
                <a:gd name="T60" fmla="*/ 76 w 144"/>
                <a:gd name="T61" fmla="*/ 70 h 128"/>
                <a:gd name="T62" fmla="*/ 77 w 144"/>
                <a:gd name="T63" fmla="*/ 60 h 128"/>
                <a:gd name="T64" fmla="*/ 95 w 144"/>
                <a:gd name="T65" fmla="*/ 42 h 128"/>
                <a:gd name="T66" fmla="*/ 95 w 144"/>
                <a:gd name="T67" fmla="*/ 53 h 128"/>
                <a:gd name="T68" fmla="*/ 96 w 144"/>
                <a:gd name="T69" fmla="*/ 67 h 128"/>
                <a:gd name="T70" fmla="*/ 113 w 144"/>
                <a:gd name="T71" fmla="*/ 50 h 128"/>
                <a:gd name="T72" fmla="*/ 116 w 144"/>
                <a:gd name="T73" fmla="*/ 50 h 128"/>
                <a:gd name="T74" fmla="*/ 117 w 144"/>
                <a:gd name="T75" fmla="*/ 87 h 128"/>
                <a:gd name="T76" fmla="*/ 135 w 144"/>
                <a:gd name="T77" fmla="*/ 66 h 128"/>
                <a:gd name="T78" fmla="*/ 134 w 144"/>
                <a:gd name="T79" fmla="*/ 40 h 128"/>
                <a:gd name="T80" fmla="*/ 144 w 144"/>
                <a:gd name="T81" fmla="*/ 28 h 128"/>
                <a:gd name="T82" fmla="*/ 138 w 144"/>
                <a:gd name="T83" fmla="*/ 2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4" h="128">
                  <a:moveTo>
                    <a:pt x="138" y="24"/>
                  </a:moveTo>
                  <a:cubicBezTo>
                    <a:pt x="138" y="24"/>
                    <a:pt x="135" y="23"/>
                    <a:pt x="135" y="20"/>
                  </a:cubicBezTo>
                  <a:cubicBezTo>
                    <a:pt x="135" y="20"/>
                    <a:pt x="130" y="17"/>
                    <a:pt x="126" y="23"/>
                  </a:cubicBezTo>
                  <a:cubicBezTo>
                    <a:pt x="122" y="28"/>
                    <a:pt x="120" y="30"/>
                    <a:pt x="117" y="29"/>
                  </a:cubicBezTo>
                  <a:cubicBezTo>
                    <a:pt x="114" y="28"/>
                    <a:pt x="118" y="25"/>
                    <a:pt x="120" y="23"/>
                  </a:cubicBezTo>
                  <a:cubicBezTo>
                    <a:pt x="123" y="22"/>
                    <a:pt x="127" y="16"/>
                    <a:pt x="131" y="15"/>
                  </a:cubicBezTo>
                  <a:cubicBezTo>
                    <a:pt x="136" y="14"/>
                    <a:pt x="138" y="14"/>
                    <a:pt x="138" y="9"/>
                  </a:cubicBezTo>
                  <a:cubicBezTo>
                    <a:pt x="138" y="5"/>
                    <a:pt x="137" y="0"/>
                    <a:pt x="127" y="5"/>
                  </a:cubicBezTo>
                  <a:cubicBezTo>
                    <a:pt x="117" y="10"/>
                    <a:pt x="114" y="9"/>
                    <a:pt x="112" y="5"/>
                  </a:cubicBezTo>
                  <a:cubicBezTo>
                    <a:pt x="109" y="0"/>
                    <a:pt x="103" y="1"/>
                    <a:pt x="102" y="8"/>
                  </a:cubicBezTo>
                  <a:cubicBezTo>
                    <a:pt x="102" y="16"/>
                    <a:pt x="100" y="24"/>
                    <a:pt x="100" y="24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8" y="33"/>
                    <a:pt x="79" y="34"/>
                    <a:pt x="83" y="31"/>
                  </a:cubicBezTo>
                  <a:cubicBezTo>
                    <a:pt x="87" y="27"/>
                    <a:pt x="91" y="26"/>
                    <a:pt x="91" y="26"/>
                  </a:cubicBezTo>
                  <a:cubicBezTo>
                    <a:pt x="91" y="21"/>
                    <a:pt x="91" y="21"/>
                    <a:pt x="91" y="21"/>
                  </a:cubicBezTo>
                  <a:cubicBezTo>
                    <a:pt x="91" y="21"/>
                    <a:pt x="84" y="15"/>
                    <a:pt x="82" y="10"/>
                  </a:cubicBezTo>
                  <a:cubicBezTo>
                    <a:pt x="80" y="4"/>
                    <a:pt x="71" y="2"/>
                    <a:pt x="70" y="12"/>
                  </a:cubicBezTo>
                  <a:cubicBezTo>
                    <a:pt x="69" y="22"/>
                    <a:pt x="68" y="27"/>
                    <a:pt x="63" y="30"/>
                  </a:cubicBezTo>
                  <a:cubicBezTo>
                    <a:pt x="58" y="34"/>
                    <a:pt x="48" y="39"/>
                    <a:pt x="58" y="42"/>
                  </a:cubicBezTo>
                  <a:cubicBezTo>
                    <a:pt x="67" y="45"/>
                    <a:pt x="61" y="48"/>
                    <a:pt x="58" y="52"/>
                  </a:cubicBezTo>
                  <a:cubicBezTo>
                    <a:pt x="54" y="56"/>
                    <a:pt x="42" y="65"/>
                    <a:pt x="39" y="61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18" y="82"/>
                    <a:pt x="9" y="90"/>
                  </a:cubicBezTo>
                  <a:cubicBezTo>
                    <a:pt x="1" y="97"/>
                    <a:pt x="0" y="105"/>
                    <a:pt x="3" y="115"/>
                  </a:cubicBezTo>
                  <a:cubicBezTo>
                    <a:pt x="5" y="126"/>
                    <a:pt x="17" y="128"/>
                    <a:pt x="20" y="114"/>
                  </a:cubicBezTo>
                  <a:cubicBezTo>
                    <a:pt x="22" y="100"/>
                    <a:pt x="29" y="88"/>
                    <a:pt x="33" y="82"/>
                  </a:cubicBezTo>
                  <a:cubicBezTo>
                    <a:pt x="37" y="75"/>
                    <a:pt x="42" y="80"/>
                    <a:pt x="42" y="80"/>
                  </a:cubicBezTo>
                  <a:cubicBezTo>
                    <a:pt x="42" y="80"/>
                    <a:pt x="51" y="80"/>
                    <a:pt x="56" y="73"/>
                  </a:cubicBezTo>
                  <a:cubicBezTo>
                    <a:pt x="60" y="66"/>
                    <a:pt x="60" y="76"/>
                    <a:pt x="58" y="79"/>
                  </a:cubicBezTo>
                  <a:cubicBezTo>
                    <a:pt x="56" y="82"/>
                    <a:pt x="49" y="89"/>
                    <a:pt x="58" y="89"/>
                  </a:cubicBezTo>
                  <a:cubicBezTo>
                    <a:pt x="66" y="89"/>
                    <a:pt x="73" y="80"/>
                    <a:pt x="76" y="7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88" y="47"/>
                    <a:pt x="95" y="42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5" y="53"/>
                    <a:pt x="86" y="65"/>
                    <a:pt x="96" y="67"/>
                  </a:cubicBezTo>
                  <a:cubicBezTo>
                    <a:pt x="106" y="69"/>
                    <a:pt x="110" y="61"/>
                    <a:pt x="113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17" y="87"/>
                    <a:pt x="132" y="87"/>
                    <a:pt x="135" y="66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4" y="40"/>
                    <a:pt x="143" y="34"/>
                    <a:pt x="144" y="28"/>
                  </a:cubicBezTo>
                  <a:cubicBezTo>
                    <a:pt x="144" y="23"/>
                    <a:pt x="138" y="24"/>
                    <a:pt x="13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0" name="íṧḷídé">
              <a:extLst>
                <a:ext uri="{FF2B5EF4-FFF2-40B4-BE49-F238E27FC236}">
                  <a16:creationId xmlns:a16="http://schemas.microsoft.com/office/drawing/2014/main" id="{1026B93F-4EA8-42AF-8183-6911E85C8212}"/>
                </a:ext>
              </a:extLst>
            </p:cNvPr>
            <p:cNvSpPr/>
            <p:nvPr/>
          </p:nvSpPr>
          <p:spPr bwMode="auto">
            <a:xfrm>
              <a:off x="4768283" y="1194004"/>
              <a:ext cx="52564" cy="82700"/>
            </a:xfrm>
            <a:custGeom>
              <a:avLst/>
              <a:gdLst>
                <a:gd name="T0" fmla="*/ 10 w 23"/>
                <a:gd name="T1" fmla="*/ 6 h 36"/>
                <a:gd name="T2" fmla="*/ 3 w 23"/>
                <a:gd name="T3" fmla="*/ 10 h 36"/>
                <a:gd name="T4" fmla="*/ 3 w 23"/>
                <a:gd name="T5" fmla="*/ 30 h 36"/>
                <a:gd name="T6" fmla="*/ 19 w 23"/>
                <a:gd name="T7" fmla="*/ 30 h 36"/>
                <a:gd name="T8" fmla="*/ 18 w 23"/>
                <a:gd name="T9" fmla="*/ 14 h 36"/>
                <a:gd name="T10" fmla="*/ 10 w 23"/>
                <a:gd name="T1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36">
                  <a:moveTo>
                    <a:pt x="10" y="6"/>
                  </a:moveTo>
                  <a:cubicBezTo>
                    <a:pt x="10" y="6"/>
                    <a:pt x="6" y="0"/>
                    <a:pt x="3" y="10"/>
                  </a:cubicBezTo>
                  <a:cubicBezTo>
                    <a:pt x="0" y="19"/>
                    <a:pt x="4" y="24"/>
                    <a:pt x="3" y="30"/>
                  </a:cubicBezTo>
                  <a:cubicBezTo>
                    <a:pt x="2" y="36"/>
                    <a:pt x="15" y="34"/>
                    <a:pt x="19" y="30"/>
                  </a:cubicBezTo>
                  <a:cubicBezTo>
                    <a:pt x="23" y="27"/>
                    <a:pt x="23" y="18"/>
                    <a:pt x="18" y="14"/>
                  </a:cubicBezTo>
                  <a:cubicBezTo>
                    <a:pt x="12" y="9"/>
                    <a:pt x="10" y="6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" name="îSḻiḋe">
              <a:extLst>
                <a:ext uri="{FF2B5EF4-FFF2-40B4-BE49-F238E27FC236}">
                  <a16:creationId xmlns:a16="http://schemas.microsoft.com/office/drawing/2014/main" id="{8FD6AAFD-0E8D-4811-953E-DBF2B2184842}"/>
                </a:ext>
              </a:extLst>
            </p:cNvPr>
            <p:cNvSpPr/>
            <p:nvPr/>
          </p:nvSpPr>
          <p:spPr bwMode="auto">
            <a:xfrm>
              <a:off x="4726932" y="1285815"/>
              <a:ext cx="61675" cy="80598"/>
            </a:xfrm>
            <a:custGeom>
              <a:avLst/>
              <a:gdLst>
                <a:gd name="T0" fmla="*/ 8 w 27"/>
                <a:gd name="T1" fmla="*/ 31 h 35"/>
                <a:gd name="T2" fmla="*/ 21 w 27"/>
                <a:gd name="T3" fmla="*/ 25 h 35"/>
                <a:gd name="T4" fmla="*/ 16 w 27"/>
                <a:gd name="T5" fmla="*/ 8 h 35"/>
                <a:gd name="T6" fmla="*/ 8 w 27"/>
                <a:gd name="T7" fmla="*/ 4 h 35"/>
                <a:gd name="T8" fmla="*/ 2 w 27"/>
                <a:gd name="T9" fmla="*/ 19 h 35"/>
                <a:gd name="T10" fmla="*/ 8 w 27"/>
                <a:gd name="T11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5">
                  <a:moveTo>
                    <a:pt x="8" y="31"/>
                  </a:moveTo>
                  <a:cubicBezTo>
                    <a:pt x="8" y="31"/>
                    <a:pt x="15" y="35"/>
                    <a:pt x="21" y="25"/>
                  </a:cubicBezTo>
                  <a:cubicBezTo>
                    <a:pt x="27" y="14"/>
                    <a:pt x="16" y="8"/>
                    <a:pt x="16" y="8"/>
                  </a:cubicBezTo>
                  <a:cubicBezTo>
                    <a:pt x="16" y="8"/>
                    <a:pt x="13" y="0"/>
                    <a:pt x="8" y="4"/>
                  </a:cubicBezTo>
                  <a:cubicBezTo>
                    <a:pt x="3" y="7"/>
                    <a:pt x="0" y="13"/>
                    <a:pt x="2" y="19"/>
                  </a:cubicBezTo>
                  <a:cubicBezTo>
                    <a:pt x="5" y="25"/>
                    <a:pt x="7" y="23"/>
                    <a:pt x="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2" name="í$ḻîḓè">
              <a:extLst>
                <a:ext uri="{FF2B5EF4-FFF2-40B4-BE49-F238E27FC236}">
                  <a16:creationId xmlns:a16="http://schemas.microsoft.com/office/drawing/2014/main" id="{0D21EFCE-F3A8-4954-9D96-41748674CFD0}"/>
                </a:ext>
              </a:extLst>
            </p:cNvPr>
            <p:cNvSpPr/>
            <p:nvPr/>
          </p:nvSpPr>
          <p:spPr bwMode="auto">
            <a:xfrm>
              <a:off x="4635121" y="1341182"/>
              <a:ext cx="160495" cy="198341"/>
            </a:xfrm>
            <a:custGeom>
              <a:avLst/>
              <a:gdLst>
                <a:gd name="T0" fmla="*/ 63 w 70"/>
                <a:gd name="T1" fmla="*/ 12 h 86"/>
                <a:gd name="T2" fmla="*/ 15 w 70"/>
                <a:gd name="T3" fmla="*/ 58 h 86"/>
                <a:gd name="T4" fmla="*/ 17 w 70"/>
                <a:gd name="T5" fmla="*/ 76 h 86"/>
                <a:gd name="T6" fmla="*/ 33 w 70"/>
                <a:gd name="T7" fmla="*/ 73 h 86"/>
                <a:gd name="T8" fmla="*/ 70 w 70"/>
                <a:gd name="T9" fmla="*/ 14 h 86"/>
                <a:gd name="T10" fmla="*/ 70 w 70"/>
                <a:gd name="T11" fmla="*/ 10 h 86"/>
                <a:gd name="T12" fmla="*/ 63 w 70"/>
                <a:gd name="T13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86">
                  <a:moveTo>
                    <a:pt x="63" y="12"/>
                  </a:moveTo>
                  <a:cubicBezTo>
                    <a:pt x="56" y="25"/>
                    <a:pt x="29" y="52"/>
                    <a:pt x="15" y="58"/>
                  </a:cubicBezTo>
                  <a:cubicBezTo>
                    <a:pt x="0" y="64"/>
                    <a:pt x="17" y="76"/>
                    <a:pt x="17" y="76"/>
                  </a:cubicBezTo>
                  <a:cubicBezTo>
                    <a:pt x="17" y="76"/>
                    <a:pt x="24" y="86"/>
                    <a:pt x="33" y="73"/>
                  </a:cubicBezTo>
                  <a:cubicBezTo>
                    <a:pt x="43" y="60"/>
                    <a:pt x="59" y="40"/>
                    <a:pt x="70" y="14"/>
                  </a:cubicBezTo>
                  <a:cubicBezTo>
                    <a:pt x="70" y="12"/>
                    <a:pt x="70" y="10"/>
                    <a:pt x="70" y="10"/>
                  </a:cubicBezTo>
                  <a:cubicBezTo>
                    <a:pt x="70" y="10"/>
                    <a:pt x="70" y="0"/>
                    <a:pt x="6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3" name="ïŝḷíḍe">
              <a:extLst>
                <a:ext uri="{FF2B5EF4-FFF2-40B4-BE49-F238E27FC236}">
                  <a16:creationId xmlns:a16="http://schemas.microsoft.com/office/drawing/2014/main" id="{527C8F9F-A166-4757-AD59-5AD6C1FC4447}"/>
                </a:ext>
              </a:extLst>
            </p:cNvPr>
            <p:cNvSpPr/>
            <p:nvPr/>
          </p:nvSpPr>
          <p:spPr bwMode="auto">
            <a:xfrm>
              <a:off x="4850282" y="1255679"/>
              <a:ext cx="119845" cy="108632"/>
            </a:xfrm>
            <a:custGeom>
              <a:avLst/>
              <a:gdLst>
                <a:gd name="T0" fmla="*/ 37 w 52"/>
                <a:gd name="T1" fmla="*/ 2 h 47"/>
                <a:gd name="T2" fmla="*/ 10 w 52"/>
                <a:gd name="T3" fmla="*/ 11 h 47"/>
                <a:gd name="T4" fmla="*/ 6 w 52"/>
                <a:gd name="T5" fmla="*/ 21 h 47"/>
                <a:gd name="T6" fmla="*/ 19 w 52"/>
                <a:gd name="T7" fmla="*/ 29 h 47"/>
                <a:gd name="T8" fmla="*/ 25 w 52"/>
                <a:gd name="T9" fmla="*/ 32 h 47"/>
                <a:gd name="T10" fmla="*/ 20 w 52"/>
                <a:gd name="T11" fmla="*/ 47 h 47"/>
                <a:gd name="T12" fmla="*/ 36 w 52"/>
                <a:gd name="T13" fmla="*/ 41 h 47"/>
                <a:gd name="T14" fmla="*/ 51 w 52"/>
                <a:gd name="T15" fmla="*/ 17 h 47"/>
                <a:gd name="T16" fmla="*/ 37 w 52"/>
                <a:gd name="T17" fmla="*/ 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47">
                  <a:moveTo>
                    <a:pt x="37" y="2"/>
                  </a:moveTo>
                  <a:cubicBezTo>
                    <a:pt x="27" y="5"/>
                    <a:pt x="10" y="11"/>
                    <a:pt x="10" y="11"/>
                  </a:cubicBezTo>
                  <a:cubicBezTo>
                    <a:pt x="10" y="11"/>
                    <a:pt x="0" y="14"/>
                    <a:pt x="6" y="21"/>
                  </a:cubicBezTo>
                  <a:cubicBezTo>
                    <a:pt x="12" y="28"/>
                    <a:pt x="12" y="33"/>
                    <a:pt x="19" y="29"/>
                  </a:cubicBezTo>
                  <a:cubicBezTo>
                    <a:pt x="27" y="26"/>
                    <a:pt x="27" y="28"/>
                    <a:pt x="25" y="32"/>
                  </a:cubicBezTo>
                  <a:cubicBezTo>
                    <a:pt x="24" y="36"/>
                    <a:pt x="19" y="43"/>
                    <a:pt x="20" y="47"/>
                  </a:cubicBezTo>
                  <a:cubicBezTo>
                    <a:pt x="20" y="47"/>
                    <a:pt x="32" y="46"/>
                    <a:pt x="36" y="41"/>
                  </a:cubicBezTo>
                  <a:cubicBezTo>
                    <a:pt x="39" y="35"/>
                    <a:pt x="50" y="24"/>
                    <a:pt x="51" y="17"/>
                  </a:cubicBezTo>
                  <a:cubicBezTo>
                    <a:pt x="52" y="9"/>
                    <a:pt x="46" y="0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4" name="íṩļiḋe">
              <a:extLst>
                <a:ext uri="{FF2B5EF4-FFF2-40B4-BE49-F238E27FC236}">
                  <a16:creationId xmlns:a16="http://schemas.microsoft.com/office/drawing/2014/main" id="{C4D38826-A299-4F69-8F0B-7D3ED1FE2119}"/>
                </a:ext>
              </a:extLst>
            </p:cNvPr>
            <p:cNvSpPr/>
            <p:nvPr/>
          </p:nvSpPr>
          <p:spPr bwMode="auto">
            <a:xfrm>
              <a:off x="4839068" y="1362208"/>
              <a:ext cx="100922" cy="66581"/>
            </a:xfrm>
            <a:custGeom>
              <a:avLst/>
              <a:gdLst>
                <a:gd name="T0" fmla="*/ 31 w 44"/>
                <a:gd name="T1" fmla="*/ 3 h 29"/>
                <a:gd name="T2" fmla="*/ 8 w 44"/>
                <a:gd name="T3" fmla="*/ 9 h 29"/>
                <a:gd name="T4" fmla="*/ 7 w 44"/>
                <a:gd name="T5" fmla="*/ 20 h 29"/>
                <a:gd name="T6" fmla="*/ 31 w 44"/>
                <a:gd name="T7" fmla="*/ 23 h 29"/>
                <a:gd name="T8" fmla="*/ 44 w 44"/>
                <a:gd name="T9" fmla="*/ 2 h 29"/>
                <a:gd name="T10" fmla="*/ 31 w 44"/>
                <a:gd name="T11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29">
                  <a:moveTo>
                    <a:pt x="31" y="3"/>
                  </a:moveTo>
                  <a:cubicBezTo>
                    <a:pt x="24" y="6"/>
                    <a:pt x="8" y="9"/>
                    <a:pt x="8" y="9"/>
                  </a:cubicBezTo>
                  <a:cubicBezTo>
                    <a:pt x="8" y="9"/>
                    <a:pt x="0" y="13"/>
                    <a:pt x="7" y="20"/>
                  </a:cubicBezTo>
                  <a:cubicBezTo>
                    <a:pt x="13" y="27"/>
                    <a:pt x="22" y="29"/>
                    <a:pt x="31" y="23"/>
                  </a:cubicBezTo>
                  <a:cubicBezTo>
                    <a:pt x="41" y="17"/>
                    <a:pt x="43" y="13"/>
                    <a:pt x="44" y="2"/>
                  </a:cubicBezTo>
                  <a:cubicBezTo>
                    <a:pt x="44" y="2"/>
                    <a:pt x="38" y="0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5" name="îṡlïḍé">
              <a:extLst>
                <a:ext uri="{FF2B5EF4-FFF2-40B4-BE49-F238E27FC236}">
                  <a16:creationId xmlns:a16="http://schemas.microsoft.com/office/drawing/2014/main" id="{3EAF79B4-9C1A-450B-B18D-46C0EF162BFE}"/>
                </a:ext>
              </a:extLst>
            </p:cNvPr>
            <p:cNvSpPr/>
            <p:nvPr/>
          </p:nvSpPr>
          <p:spPr bwMode="auto">
            <a:xfrm>
              <a:off x="5091374" y="1186995"/>
              <a:ext cx="250203" cy="276135"/>
            </a:xfrm>
            <a:custGeom>
              <a:avLst/>
              <a:gdLst>
                <a:gd name="T0" fmla="*/ 108 w 109"/>
                <a:gd name="T1" fmla="*/ 54 h 120"/>
                <a:gd name="T2" fmla="*/ 97 w 109"/>
                <a:gd name="T3" fmla="*/ 52 h 120"/>
                <a:gd name="T4" fmla="*/ 84 w 109"/>
                <a:gd name="T5" fmla="*/ 58 h 120"/>
                <a:gd name="T6" fmla="*/ 89 w 109"/>
                <a:gd name="T7" fmla="*/ 43 h 120"/>
                <a:gd name="T8" fmla="*/ 85 w 109"/>
                <a:gd name="T9" fmla="*/ 10 h 120"/>
                <a:gd name="T10" fmla="*/ 70 w 109"/>
                <a:gd name="T11" fmla="*/ 16 h 120"/>
                <a:gd name="T12" fmla="*/ 68 w 109"/>
                <a:gd name="T13" fmla="*/ 53 h 120"/>
                <a:gd name="T14" fmla="*/ 53 w 109"/>
                <a:gd name="T15" fmla="*/ 72 h 120"/>
                <a:gd name="T16" fmla="*/ 11 w 109"/>
                <a:gd name="T17" fmla="*/ 79 h 120"/>
                <a:gd name="T18" fmla="*/ 2 w 109"/>
                <a:gd name="T19" fmla="*/ 89 h 120"/>
                <a:gd name="T20" fmla="*/ 20 w 109"/>
                <a:gd name="T21" fmla="*/ 100 h 120"/>
                <a:gd name="T22" fmla="*/ 31 w 109"/>
                <a:gd name="T23" fmla="*/ 98 h 120"/>
                <a:gd name="T24" fmla="*/ 41 w 109"/>
                <a:gd name="T25" fmla="*/ 94 h 120"/>
                <a:gd name="T26" fmla="*/ 49 w 109"/>
                <a:gd name="T27" fmla="*/ 90 h 120"/>
                <a:gd name="T28" fmla="*/ 54 w 109"/>
                <a:gd name="T29" fmla="*/ 92 h 120"/>
                <a:gd name="T30" fmla="*/ 32 w 109"/>
                <a:gd name="T31" fmla="*/ 110 h 120"/>
                <a:gd name="T32" fmla="*/ 35 w 109"/>
                <a:gd name="T33" fmla="*/ 119 h 120"/>
                <a:gd name="T34" fmla="*/ 70 w 109"/>
                <a:gd name="T35" fmla="*/ 92 h 120"/>
                <a:gd name="T36" fmla="*/ 89 w 109"/>
                <a:gd name="T37" fmla="*/ 72 h 120"/>
                <a:gd name="T38" fmla="*/ 108 w 109"/>
                <a:gd name="T39" fmla="*/ 5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120">
                  <a:moveTo>
                    <a:pt x="108" y="54"/>
                  </a:moveTo>
                  <a:cubicBezTo>
                    <a:pt x="109" y="45"/>
                    <a:pt x="101" y="49"/>
                    <a:pt x="97" y="52"/>
                  </a:cubicBezTo>
                  <a:cubicBezTo>
                    <a:pt x="94" y="54"/>
                    <a:pt x="86" y="57"/>
                    <a:pt x="84" y="58"/>
                  </a:cubicBezTo>
                  <a:cubicBezTo>
                    <a:pt x="84" y="58"/>
                    <a:pt x="86" y="48"/>
                    <a:pt x="89" y="43"/>
                  </a:cubicBezTo>
                  <a:cubicBezTo>
                    <a:pt x="92" y="37"/>
                    <a:pt x="96" y="21"/>
                    <a:pt x="85" y="10"/>
                  </a:cubicBezTo>
                  <a:cubicBezTo>
                    <a:pt x="74" y="0"/>
                    <a:pt x="72" y="5"/>
                    <a:pt x="70" y="16"/>
                  </a:cubicBezTo>
                  <a:cubicBezTo>
                    <a:pt x="67" y="26"/>
                    <a:pt x="72" y="36"/>
                    <a:pt x="68" y="53"/>
                  </a:cubicBezTo>
                  <a:cubicBezTo>
                    <a:pt x="64" y="70"/>
                    <a:pt x="64" y="68"/>
                    <a:pt x="53" y="72"/>
                  </a:cubicBezTo>
                  <a:cubicBezTo>
                    <a:pt x="42" y="76"/>
                    <a:pt x="27" y="81"/>
                    <a:pt x="11" y="79"/>
                  </a:cubicBezTo>
                  <a:cubicBezTo>
                    <a:pt x="3" y="78"/>
                    <a:pt x="0" y="75"/>
                    <a:pt x="2" y="89"/>
                  </a:cubicBezTo>
                  <a:cubicBezTo>
                    <a:pt x="2" y="89"/>
                    <a:pt x="4" y="97"/>
                    <a:pt x="20" y="100"/>
                  </a:cubicBezTo>
                  <a:cubicBezTo>
                    <a:pt x="24" y="101"/>
                    <a:pt x="27" y="99"/>
                    <a:pt x="31" y="98"/>
                  </a:cubicBezTo>
                  <a:cubicBezTo>
                    <a:pt x="35" y="98"/>
                    <a:pt x="38" y="96"/>
                    <a:pt x="41" y="94"/>
                  </a:cubicBezTo>
                  <a:cubicBezTo>
                    <a:pt x="46" y="92"/>
                    <a:pt x="49" y="90"/>
                    <a:pt x="49" y="90"/>
                  </a:cubicBezTo>
                  <a:cubicBezTo>
                    <a:pt x="49" y="90"/>
                    <a:pt x="55" y="89"/>
                    <a:pt x="54" y="92"/>
                  </a:cubicBezTo>
                  <a:cubicBezTo>
                    <a:pt x="53" y="95"/>
                    <a:pt x="47" y="104"/>
                    <a:pt x="32" y="110"/>
                  </a:cubicBezTo>
                  <a:cubicBezTo>
                    <a:pt x="17" y="116"/>
                    <a:pt x="29" y="120"/>
                    <a:pt x="35" y="119"/>
                  </a:cubicBezTo>
                  <a:cubicBezTo>
                    <a:pt x="40" y="118"/>
                    <a:pt x="61" y="116"/>
                    <a:pt x="70" y="92"/>
                  </a:cubicBezTo>
                  <a:cubicBezTo>
                    <a:pt x="80" y="69"/>
                    <a:pt x="89" y="72"/>
                    <a:pt x="89" y="72"/>
                  </a:cubicBezTo>
                  <a:cubicBezTo>
                    <a:pt x="89" y="72"/>
                    <a:pt x="107" y="63"/>
                    <a:pt x="108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6" name="iS1îḓè">
              <a:extLst>
                <a:ext uri="{FF2B5EF4-FFF2-40B4-BE49-F238E27FC236}">
                  <a16:creationId xmlns:a16="http://schemas.microsoft.com/office/drawing/2014/main" id="{D00F66BD-1532-4B65-8FF9-93CB58A5D06C}"/>
                </a:ext>
              </a:extLst>
            </p:cNvPr>
            <p:cNvSpPr/>
            <p:nvPr/>
          </p:nvSpPr>
          <p:spPr bwMode="auto">
            <a:xfrm>
              <a:off x="5288313" y="1394447"/>
              <a:ext cx="71487" cy="82700"/>
            </a:xfrm>
            <a:custGeom>
              <a:avLst/>
              <a:gdLst>
                <a:gd name="T0" fmla="*/ 17 w 31"/>
                <a:gd name="T1" fmla="*/ 6 h 36"/>
                <a:gd name="T2" fmla="*/ 3 w 31"/>
                <a:gd name="T3" fmla="*/ 7 h 36"/>
                <a:gd name="T4" fmla="*/ 9 w 31"/>
                <a:gd name="T5" fmla="*/ 27 h 36"/>
                <a:gd name="T6" fmla="*/ 12 w 31"/>
                <a:gd name="T7" fmla="*/ 36 h 36"/>
                <a:gd name="T8" fmla="*/ 26 w 31"/>
                <a:gd name="T9" fmla="*/ 17 h 36"/>
                <a:gd name="T10" fmla="*/ 17 w 31"/>
                <a:gd name="T1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6">
                  <a:moveTo>
                    <a:pt x="17" y="6"/>
                  </a:moveTo>
                  <a:cubicBezTo>
                    <a:pt x="17" y="6"/>
                    <a:pt x="6" y="0"/>
                    <a:pt x="3" y="7"/>
                  </a:cubicBezTo>
                  <a:cubicBezTo>
                    <a:pt x="0" y="14"/>
                    <a:pt x="6" y="23"/>
                    <a:pt x="9" y="27"/>
                  </a:cubicBezTo>
                  <a:cubicBezTo>
                    <a:pt x="12" y="31"/>
                    <a:pt x="5" y="36"/>
                    <a:pt x="12" y="36"/>
                  </a:cubicBezTo>
                  <a:cubicBezTo>
                    <a:pt x="20" y="36"/>
                    <a:pt x="31" y="33"/>
                    <a:pt x="26" y="17"/>
                  </a:cubicBezTo>
                  <a:cubicBezTo>
                    <a:pt x="23" y="10"/>
                    <a:pt x="17" y="6"/>
                    <a:pt x="1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7" name="íṡḷiḑê">
              <a:extLst>
                <a:ext uri="{FF2B5EF4-FFF2-40B4-BE49-F238E27FC236}">
                  <a16:creationId xmlns:a16="http://schemas.microsoft.com/office/drawing/2014/main" id="{E99299AB-16EE-4CD0-ABB0-A31A624D6F95}"/>
                </a:ext>
              </a:extLst>
            </p:cNvPr>
            <p:cNvSpPr/>
            <p:nvPr/>
          </p:nvSpPr>
          <p:spPr bwMode="auto">
            <a:xfrm>
              <a:off x="5490157" y="1294926"/>
              <a:ext cx="41350" cy="64478"/>
            </a:xfrm>
            <a:custGeom>
              <a:avLst/>
              <a:gdLst>
                <a:gd name="T0" fmla="*/ 11 w 18"/>
                <a:gd name="T1" fmla="*/ 27 h 28"/>
                <a:gd name="T2" fmla="*/ 17 w 18"/>
                <a:gd name="T3" fmla="*/ 10 h 28"/>
                <a:gd name="T4" fmla="*/ 14 w 18"/>
                <a:gd name="T5" fmla="*/ 4 h 28"/>
                <a:gd name="T6" fmla="*/ 8 w 18"/>
                <a:gd name="T7" fmla="*/ 0 h 28"/>
                <a:gd name="T8" fmla="*/ 1 w 18"/>
                <a:gd name="T9" fmla="*/ 12 h 28"/>
                <a:gd name="T10" fmla="*/ 11 w 18"/>
                <a:gd name="T11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8">
                  <a:moveTo>
                    <a:pt x="11" y="27"/>
                  </a:moveTo>
                  <a:cubicBezTo>
                    <a:pt x="15" y="25"/>
                    <a:pt x="18" y="21"/>
                    <a:pt x="17" y="10"/>
                  </a:cubicBezTo>
                  <a:cubicBezTo>
                    <a:pt x="16" y="7"/>
                    <a:pt x="15" y="6"/>
                    <a:pt x="14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6" y="0"/>
                    <a:pt x="0" y="2"/>
                    <a:pt x="1" y="12"/>
                  </a:cubicBezTo>
                  <a:cubicBezTo>
                    <a:pt x="2" y="21"/>
                    <a:pt x="7" y="28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8" name="iṩ1íḓê">
              <a:extLst>
                <a:ext uri="{FF2B5EF4-FFF2-40B4-BE49-F238E27FC236}">
                  <a16:creationId xmlns:a16="http://schemas.microsoft.com/office/drawing/2014/main" id="{40F059C7-7AD4-45E4-A45B-97F0C10AC84A}"/>
                </a:ext>
              </a:extLst>
            </p:cNvPr>
            <p:cNvSpPr/>
            <p:nvPr/>
          </p:nvSpPr>
          <p:spPr bwMode="auto">
            <a:xfrm>
              <a:off x="5464927" y="1142842"/>
              <a:ext cx="275434" cy="373553"/>
            </a:xfrm>
            <a:custGeom>
              <a:avLst/>
              <a:gdLst>
                <a:gd name="T0" fmla="*/ 100 w 120"/>
                <a:gd name="T1" fmla="*/ 60 h 162"/>
                <a:gd name="T2" fmla="*/ 107 w 120"/>
                <a:gd name="T3" fmla="*/ 27 h 162"/>
                <a:gd name="T4" fmla="*/ 95 w 120"/>
                <a:gd name="T5" fmla="*/ 23 h 162"/>
                <a:gd name="T6" fmla="*/ 91 w 120"/>
                <a:gd name="T7" fmla="*/ 3 h 162"/>
                <a:gd name="T8" fmla="*/ 84 w 120"/>
                <a:gd name="T9" fmla="*/ 9 h 162"/>
                <a:gd name="T10" fmla="*/ 77 w 120"/>
                <a:gd name="T11" fmla="*/ 19 h 162"/>
                <a:gd name="T12" fmla="*/ 69 w 120"/>
                <a:gd name="T13" fmla="*/ 19 h 162"/>
                <a:gd name="T14" fmla="*/ 56 w 120"/>
                <a:gd name="T15" fmla="*/ 28 h 162"/>
                <a:gd name="T16" fmla="*/ 60 w 120"/>
                <a:gd name="T17" fmla="*/ 33 h 162"/>
                <a:gd name="T18" fmla="*/ 59 w 120"/>
                <a:gd name="T19" fmla="*/ 43 h 162"/>
                <a:gd name="T20" fmla="*/ 50 w 120"/>
                <a:gd name="T21" fmla="*/ 52 h 162"/>
                <a:gd name="T22" fmla="*/ 52 w 120"/>
                <a:gd name="T23" fmla="*/ 60 h 162"/>
                <a:gd name="T24" fmla="*/ 48 w 120"/>
                <a:gd name="T25" fmla="*/ 56 h 162"/>
                <a:gd name="T26" fmla="*/ 32 w 120"/>
                <a:gd name="T27" fmla="*/ 37 h 162"/>
                <a:gd name="T28" fmla="*/ 26 w 120"/>
                <a:gd name="T29" fmla="*/ 50 h 162"/>
                <a:gd name="T30" fmla="*/ 33 w 120"/>
                <a:gd name="T31" fmla="*/ 76 h 162"/>
                <a:gd name="T32" fmla="*/ 45 w 120"/>
                <a:gd name="T33" fmla="*/ 77 h 162"/>
                <a:gd name="T34" fmla="*/ 58 w 120"/>
                <a:gd name="T35" fmla="*/ 72 h 162"/>
                <a:gd name="T36" fmla="*/ 62 w 120"/>
                <a:gd name="T37" fmla="*/ 75 h 162"/>
                <a:gd name="T38" fmla="*/ 22 w 120"/>
                <a:gd name="T39" fmla="*/ 101 h 162"/>
                <a:gd name="T40" fmla="*/ 25 w 120"/>
                <a:gd name="T41" fmla="*/ 111 h 162"/>
                <a:gd name="T42" fmla="*/ 55 w 120"/>
                <a:gd name="T43" fmla="*/ 100 h 162"/>
                <a:gd name="T44" fmla="*/ 59 w 120"/>
                <a:gd name="T45" fmla="*/ 103 h 162"/>
                <a:gd name="T46" fmla="*/ 39 w 120"/>
                <a:gd name="T47" fmla="*/ 119 h 162"/>
                <a:gd name="T48" fmla="*/ 12 w 120"/>
                <a:gd name="T49" fmla="*/ 128 h 162"/>
                <a:gd name="T50" fmla="*/ 7 w 120"/>
                <a:gd name="T51" fmla="*/ 136 h 162"/>
                <a:gd name="T52" fmla="*/ 30 w 120"/>
                <a:gd name="T53" fmla="*/ 141 h 162"/>
                <a:gd name="T54" fmla="*/ 55 w 120"/>
                <a:gd name="T55" fmla="*/ 136 h 162"/>
                <a:gd name="T56" fmla="*/ 43 w 120"/>
                <a:gd name="T57" fmla="*/ 148 h 162"/>
                <a:gd name="T58" fmla="*/ 50 w 120"/>
                <a:gd name="T59" fmla="*/ 158 h 162"/>
                <a:gd name="T60" fmla="*/ 71 w 120"/>
                <a:gd name="T61" fmla="*/ 149 h 162"/>
                <a:gd name="T62" fmla="*/ 71 w 120"/>
                <a:gd name="T63" fmla="*/ 125 h 162"/>
                <a:gd name="T64" fmla="*/ 79 w 120"/>
                <a:gd name="T65" fmla="*/ 120 h 162"/>
                <a:gd name="T66" fmla="*/ 75 w 120"/>
                <a:gd name="T67" fmla="*/ 102 h 162"/>
                <a:gd name="T68" fmla="*/ 96 w 120"/>
                <a:gd name="T69" fmla="*/ 86 h 162"/>
                <a:gd name="T70" fmla="*/ 102 w 120"/>
                <a:gd name="T71" fmla="*/ 75 h 162"/>
                <a:gd name="T72" fmla="*/ 100 w 120"/>
                <a:gd name="T73" fmla="*/ 60 h 162"/>
                <a:gd name="T74" fmla="*/ 90 w 120"/>
                <a:gd name="T75" fmla="*/ 49 h 162"/>
                <a:gd name="T76" fmla="*/ 86 w 120"/>
                <a:gd name="T77" fmla="*/ 53 h 162"/>
                <a:gd name="T78" fmla="*/ 83 w 120"/>
                <a:gd name="T79" fmla="*/ 53 h 162"/>
                <a:gd name="T80" fmla="*/ 80 w 120"/>
                <a:gd name="T81" fmla="*/ 48 h 162"/>
                <a:gd name="T82" fmla="*/ 89 w 120"/>
                <a:gd name="T83" fmla="*/ 44 h 162"/>
                <a:gd name="T84" fmla="*/ 90 w 120"/>
                <a:gd name="T85" fmla="*/ 4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0" h="162">
                  <a:moveTo>
                    <a:pt x="100" y="60"/>
                  </a:moveTo>
                  <a:cubicBezTo>
                    <a:pt x="108" y="50"/>
                    <a:pt x="120" y="40"/>
                    <a:pt x="107" y="27"/>
                  </a:cubicBezTo>
                  <a:cubicBezTo>
                    <a:pt x="107" y="27"/>
                    <a:pt x="105" y="24"/>
                    <a:pt x="95" y="23"/>
                  </a:cubicBezTo>
                  <a:cubicBezTo>
                    <a:pt x="95" y="23"/>
                    <a:pt x="105" y="8"/>
                    <a:pt x="91" y="3"/>
                  </a:cubicBezTo>
                  <a:cubicBezTo>
                    <a:pt x="91" y="3"/>
                    <a:pt x="88" y="0"/>
                    <a:pt x="84" y="9"/>
                  </a:cubicBezTo>
                  <a:cubicBezTo>
                    <a:pt x="80" y="17"/>
                    <a:pt x="77" y="17"/>
                    <a:pt x="77" y="19"/>
                  </a:cubicBezTo>
                  <a:cubicBezTo>
                    <a:pt x="77" y="21"/>
                    <a:pt x="74" y="21"/>
                    <a:pt x="69" y="19"/>
                  </a:cubicBezTo>
                  <a:cubicBezTo>
                    <a:pt x="64" y="17"/>
                    <a:pt x="56" y="19"/>
                    <a:pt x="56" y="28"/>
                  </a:cubicBezTo>
                  <a:cubicBezTo>
                    <a:pt x="56" y="28"/>
                    <a:pt x="56" y="31"/>
                    <a:pt x="60" y="33"/>
                  </a:cubicBezTo>
                  <a:cubicBezTo>
                    <a:pt x="63" y="36"/>
                    <a:pt x="66" y="37"/>
                    <a:pt x="59" y="43"/>
                  </a:cubicBezTo>
                  <a:cubicBezTo>
                    <a:pt x="53" y="49"/>
                    <a:pt x="50" y="40"/>
                    <a:pt x="50" y="52"/>
                  </a:cubicBezTo>
                  <a:cubicBezTo>
                    <a:pt x="50" y="52"/>
                    <a:pt x="57" y="57"/>
                    <a:pt x="52" y="60"/>
                  </a:cubicBezTo>
                  <a:cubicBezTo>
                    <a:pt x="47" y="63"/>
                    <a:pt x="48" y="59"/>
                    <a:pt x="48" y="56"/>
                  </a:cubicBezTo>
                  <a:cubicBezTo>
                    <a:pt x="48" y="59"/>
                    <a:pt x="43" y="42"/>
                    <a:pt x="32" y="37"/>
                  </a:cubicBezTo>
                  <a:cubicBezTo>
                    <a:pt x="30" y="37"/>
                    <a:pt x="24" y="37"/>
                    <a:pt x="26" y="50"/>
                  </a:cubicBezTo>
                  <a:cubicBezTo>
                    <a:pt x="28" y="63"/>
                    <a:pt x="32" y="66"/>
                    <a:pt x="33" y="76"/>
                  </a:cubicBezTo>
                  <a:cubicBezTo>
                    <a:pt x="33" y="87"/>
                    <a:pt x="43" y="82"/>
                    <a:pt x="45" y="77"/>
                  </a:cubicBezTo>
                  <a:cubicBezTo>
                    <a:pt x="46" y="72"/>
                    <a:pt x="58" y="72"/>
                    <a:pt x="58" y="72"/>
                  </a:cubicBezTo>
                  <a:cubicBezTo>
                    <a:pt x="58" y="72"/>
                    <a:pt x="68" y="71"/>
                    <a:pt x="62" y="75"/>
                  </a:cubicBezTo>
                  <a:cubicBezTo>
                    <a:pt x="56" y="80"/>
                    <a:pt x="22" y="101"/>
                    <a:pt x="22" y="101"/>
                  </a:cubicBezTo>
                  <a:cubicBezTo>
                    <a:pt x="22" y="101"/>
                    <a:pt x="9" y="108"/>
                    <a:pt x="25" y="111"/>
                  </a:cubicBezTo>
                  <a:cubicBezTo>
                    <a:pt x="42" y="113"/>
                    <a:pt x="55" y="100"/>
                    <a:pt x="55" y="100"/>
                  </a:cubicBezTo>
                  <a:cubicBezTo>
                    <a:pt x="55" y="100"/>
                    <a:pt x="61" y="95"/>
                    <a:pt x="59" y="103"/>
                  </a:cubicBezTo>
                  <a:cubicBezTo>
                    <a:pt x="56" y="111"/>
                    <a:pt x="39" y="119"/>
                    <a:pt x="39" y="119"/>
                  </a:cubicBezTo>
                  <a:cubicBezTo>
                    <a:pt x="39" y="119"/>
                    <a:pt x="23" y="125"/>
                    <a:pt x="12" y="128"/>
                  </a:cubicBezTo>
                  <a:cubicBezTo>
                    <a:pt x="0" y="130"/>
                    <a:pt x="4" y="130"/>
                    <a:pt x="7" y="136"/>
                  </a:cubicBezTo>
                  <a:cubicBezTo>
                    <a:pt x="10" y="143"/>
                    <a:pt x="21" y="147"/>
                    <a:pt x="30" y="141"/>
                  </a:cubicBezTo>
                  <a:cubicBezTo>
                    <a:pt x="38" y="135"/>
                    <a:pt x="56" y="129"/>
                    <a:pt x="55" y="136"/>
                  </a:cubicBezTo>
                  <a:cubicBezTo>
                    <a:pt x="55" y="143"/>
                    <a:pt x="54" y="145"/>
                    <a:pt x="43" y="148"/>
                  </a:cubicBezTo>
                  <a:cubicBezTo>
                    <a:pt x="32" y="152"/>
                    <a:pt x="37" y="154"/>
                    <a:pt x="50" y="158"/>
                  </a:cubicBezTo>
                  <a:cubicBezTo>
                    <a:pt x="63" y="162"/>
                    <a:pt x="71" y="157"/>
                    <a:pt x="71" y="149"/>
                  </a:cubicBezTo>
                  <a:cubicBezTo>
                    <a:pt x="71" y="140"/>
                    <a:pt x="71" y="125"/>
                    <a:pt x="71" y="125"/>
                  </a:cubicBezTo>
                  <a:cubicBezTo>
                    <a:pt x="71" y="125"/>
                    <a:pt x="76" y="121"/>
                    <a:pt x="79" y="120"/>
                  </a:cubicBezTo>
                  <a:cubicBezTo>
                    <a:pt x="82" y="119"/>
                    <a:pt x="85" y="103"/>
                    <a:pt x="75" y="102"/>
                  </a:cubicBezTo>
                  <a:cubicBezTo>
                    <a:pt x="75" y="102"/>
                    <a:pt x="81" y="90"/>
                    <a:pt x="96" y="86"/>
                  </a:cubicBezTo>
                  <a:cubicBezTo>
                    <a:pt x="96" y="86"/>
                    <a:pt x="102" y="84"/>
                    <a:pt x="102" y="75"/>
                  </a:cubicBezTo>
                  <a:cubicBezTo>
                    <a:pt x="102" y="66"/>
                    <a:pt x="91" y="70"/>
                    <a:pt x="100" y="60"/>
                  </a:cubicBezTo>
                  <a:close/>
                  <a:moveTo>
                    <a:pt x="90" y="49"/>
                  </a:moveTo>
                  <a:cubicBezTo>
                    <a:pt x="88" y="51"/>
                    <a:pt x="86" y="53"/>
                    <a:pt x="86" y="53"/>
                  </a:cubicBezTo>
                  <a:cubicBezTo>
                    <a:pt x="85" y="59"/>
                    <a:pt x="85" y="55"/>
                    <a:pt x="83" y="53"/>
                  </a:cubicBezTo>
                  <a:cubicBezTo>
                    <a:pt x="80" y="51"/>
                    <a:pt x="80" y="48"/>
                    <a:pt x="80" y="48"/>
                  </a:cubicBezTo>
                  <a:cubicBezTo>
                    <a:pt x="81" y="38"/>
                    <a:pt x="89" y="44"/>
                    <a:pt x="89" y="44"/>
                  </a:cubicBezTo>
                  <a:cubicBezTo>
                    <a:pt x="89" y="44"/>
                    <a:pt x="92" y="48"/>
                    <a:pt x="90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9" name="ïşľïďé">
              <a:extLst>
                <a:ext uri="{FF2B5EF4-FFF2-40B4-BE49-F238E27FC236}">
                  <a16:creationId xmlns:a16="http://schemas.microsoft.com/office/drawing/2014/main" id="{34979EEE-9271-4A50-9587-C503F0431120}"/>
                </a:ext>
              </a:extLst>
            </p:cNvPr>
            <p:cNvSpPr/>
            <p:nvPr/>
          </p:nvSpPr>
          <p:spPr bwMode="auto">
            <a:xfrm>
              <a:off x="4199193" y="1624325"/>
              <a:ext cx="73589" cy="92512"/>
            </a:xfrm>
            <a:custGeom>
              <a:avLst/>
              <a:gdLst>
                <a:gd name="T0" fmla="*/ 0 w 105"/>
                <a:gd name="T1" fmla="*/ 132 h 132"/>
                <a:gd name="T2" fmla="*/ 0 w 105"/>
                <a:gd name="T3" fmla="*/ 109 h 132"/>
                <a:gd name="T4" fmla="*/ 69 w 105"/>
                <a:gd name="T5" fmla="*/ 23 h 132"/>
                <a:gd name="T6" fmla="*/ 7 w 105"/>
                <a:gd name="T7" fmla="*/ 23 h 132"/>
                <a:gd name="T8" fmla="*/ 7 w 105"/>
                <a:gd name="T9" fmla="*/ 0 h 132"/>
                <a:gd name="T10" fmla="*/ 102 w 105"/>
                <a:gd name="T11" fmla="*/ 0 h 132"/>
                <a:gd name="T12" fmla="*/ 102 w 105"/>
                <a:gd name="T13" fmla="*/ 23 h 132"/>
                <a:gd name="T14" fmla="*/ 33 w 105"/>
                <a:gd name="T15" fmla="*/ 112 h 132"/>
                <a:gd name="T16" fmla="*/ 105 w 105"/>
                <a:gd name="T17" fmla="*/ 112 h 132"/>
                <a:gd name="T18" fmla="*/ 105 w 105"/>
                <a:gd name="T19" fmla="*/ 132 h 132"/>
                <a:gd name="T20" fmla="*/ 0 w 105"/>
                <a:gd name="T21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32">
                  <a:moveTo>
                    <a:pt x="0" y="132"/>
                  </a:moveTo>
                  <a:lnTo>
                    <a:pt x="0" y="109"/>
                  </a:lnTo>
                  <a:lnTo>
                    <a:pt x="69" y="23"/>
                  </a:lnTo>
                  <a:lnTo>
                    <a:pt x="7" y="23"/>
                  </a:lnTo>
                  <a:lnTo>
                    <a:pt x="7" y="0"/>
                  </a:lnTo>
                  <a:lnTo>
                    <a:pt x="102" y="0"/>
                  </a:lnTo>
                  <a:lnTo>
                    <a:pt x="102" y="23"/>
                  </a:lnTo>
                  <a:lnTo>
                    <a:pt x="33" y="112"/>
                  </a:lnTo>
                  <a:lnTo>
                    <a:pt x="105" y="112"/>
                  </a:lnTo>
                  <a:lnTo>
                    <a:pt x="105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0" name="ïśḷïḍê">
              <a:extLst>
                <a:ext uri="{FF2B5EF4-FFF2-40B4-BE49-F238E27FC236}">
                  <a16:creationId xmlns:a16="http://schemas.microsoft.com/office/drawing/2014/main" id="{66D725C5-BF65-4DAD-AECC-31154DCC9A21}"/>
                </a:ext>
              </a:extLst>
            </p:cNvPr>
            <p:cNvSpPr/>
            <p:nvPr/>
          </p:nvSpPr>
          <p:spPr bwMode="auto">
            <a:xfrm>
              <a:off x="4291004" y="1624325"/>
              <a:ext cx="73589" cy="92512"/>
            </a:xfrm>
            <a:custGeom>
              <a:avLst/>
              <a:gdLst>
                <a:gd name="T0" fmla="*/ 0 w 105"/>
                <a:gd name="T1" fmla="*/ 132 h 132"/>
                <a:gd name="T2" fmla="*/ 0 w 105"/>
                <a:gd name="T3" fmla="*/ 0 h 132"/>
                <a:gd name="T4" fmla="*/ 30 w 105"/>
                <a:gd name="T5" fmla="*/ 0 h 132"/>
                <a:gd name="T6" fmla="*/ 30 w 105"/>
                <a:gd name="T7" fmla="*/ 53 h 132"/>
                <a:gd name="T8" fmla="*/ 79 w 105"/>
                <a:gd name="T9" fmla="*/ 53 h 132"/>
                <a:gd name="T10" fmla="*/ 79 w 105"/>
                <a:gd name="T11" fmla="*/ 0 h 132"/>
                <a:gd name="T12" fmla="*/ 105 w 105"/>
                <a:gd name="T13" fmla="*/ 0 h 132"/>
                <a:gd name="T14" fmla="*/ 105 w 105"/>
                <a:gd name="T15" fmla="*/ 132 h 132"/>
                <a:gd name="T16" fmla="*/ 79 w 105"/>
                <a:gd name="T17" fmla="*/ 132 h 132"/>
                <a:gd name="T18" fmla="*/ 79 w 105"/>
                <a:gd name="T19" fmla="*/ 76 h 132"/>
                <a:gd name="T20" fmla="*/ 30 w 105"/>
                <a:gd name="T21" fmla="*/ 76 h 132"/>
                <a:gd name="T22" fmla="*/ 30 w 105"/>
                <a:gd name="T23" fmla="*/ 132 h 132"/>
                <a:gd name="T24" fmla="*/ 0 w 105"/>
                <a:gd name="T2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132">
                  <a:moveTo>
                    <a:pt x="0" y="132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lnTo>
                    <a:pt x="79" y="53"/>
                  </a:lnTo>
                  <a:lnTo>
                    <a:pt x="79" y="0"/>
                  </a:lnTo>
                  <a:lnTo>
                    <a:pt x="105" y="0"/>
                  </a:lnTo>
                  <a:lnTo>
                    <a:pt x="105" y="132"/>
                  </a:lnTo>
                  <a:lnTo>
                    <a:pt x="79" y="132"/>
                  </a:lnTo>
                  <a:lnTo>
                    <a:pt x="79" y="76"/>
                  </a:lnTo>
                  <a:lnTo>
                    <a:pt x="30" y="76"/>
                  </a:lnTo>
                  <a:lnTo>
                    <a:pt x="30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1" name="ïṡḷíḑé">
              <a:extLst>
                <a:ext uri="{FF2B5EF4-FFF2-40B4-BE49-F238E27FC236}">
                  <a16:creationId xmlns:a16="http://schemas.microsoft.com/office/drawing/2014/main" id="{FE66709B-BA6E-4586-84F5-27CF8500ABE7}"/>
                </a:ext>
              </a:extLst>
            </p:cNvPr>
            <p:cNvSpPr/>
            <p:nvPr/>
          </p:nvSpPr>
          <p:spPr bwMode="auto">
            <a:xfrm>
              <a:off x="4391926" y="1624325"/>
              <a:ext cx="68683" cy="92512"/>
            </a:xfrm>
            <a:custGeom>
              <a:avLst/>
              <a:gdLst>
                <a:gd name="T0" fmla="*/ 0 w 98"/>
                <a:gd name="T1" fmla="*/ 132 h 132"/>
                <a:gd name="T2" fmla="*/ 0 w 98"/>
                <a:gd name="T3" fmla="*/ 0 h 132"/>
                <a:gd name="T4" fmla="*/ 95 w 98"/>
                <a:gd name="T5" fmla="*/ 0 h 132"/>
                <a:gd name="T6" fmla="*/ 95 w 98"/>
                <a:gd name="T7" fmla="*/ 23 h 132"/>
                <a:gd name="T8" fmla="*/ 26 w 98"/>
                <a:gd name="T9" fmla="*/ 23 h 132"/>
                <a:gd name="T10" fmla="*/ 26 w 98"/>
                <a:gd name="T11" fmla="*/ 53 h 132"/>
                <a:gd name="T12" fmla="*/ 92 w 98"/>
                <a:gd name="T13" fmla="*/ 53 h 132"/>
                <a:gd name="T14" fmla="*/ 92 w 98"/>
                <a:gd name="T15" fmla="*/ 76 h 132"/>
                <a:gd name="T16" fmla="*/ 26 w 98"/>
                <a:gd name="T17" fmla="*/ 76 h 132"/>
                <a:gd name="T18" fmla="*/ 26 w 98"/>
                <a:gd name="T19" fmla="*/ 112 h 132"/>
                <a:gd name="T20" fmla="*/ 98 w 98"/>
                <a:gd name="T21" fmla="*/ 112 h 132"/>
                <a:gd name="T22" fmla="*/ 98 w 98"/>
                <a:gd name="T23" fmla="*/ 132 h 132"/>
                <a:gd name="T24" fmla="*/ 0 w 98"/>
                <a:gd name="T2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8" h="132">
                  <a:moveTo>
                    <a:pt x="0" y="132"/>
                  </a:moveTo>
                  <a:lnTo>
                    <a:pt x="0" y="0"/>
                  </a:lnTo>
                  <a:lnTo>
                    <a:pt x="95" y="0"/>
                  </a:lnTo>
                  <a:lnTo>
                    <a:pt x="95" y="23"/>
                  </a:lnTo>
                  <a:lnTo>
                    <a:pt x="26" y="23"/>
                  </a:lnTo>
                  <a:lnTo>
                    <a:pt x="26" y="53"/>
                  </a:lnTo>
                  <a:lnTo>
                    <a:pt x="92" y="53"/>
                  </a:lnTo>
                  <a:lnTo>
                    <a:pt x="92" y="76"/>
                  </a:lnTo>
                  <a:lnTo>
                    <a:pt x="26" y="76"/>
                  </a:lnTo>
                  <a:lnTo>
                    <a:pt x="26" y="112"/>
                  </a:lnTo>
                  <a:lnTo>
                    <a:pt x="98" y="112"/>
                  </a:lnTo>
                  <a:lnTo>
                    <a:pt x="98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2" name="iśḻíde">
              <a:extLst>
                <a:ext uri="{FF2B5EF4-FFF2-40B4-BE49-F238E27FC236}">
                  <a16:creationId xmlns:a16="http://schemas.microsoft.com/office/drawing/2014/main" id="{8546E402-E20D-41BF-A125-447EE0C4D2C6}"/>
                </a:ext>
              </a:extLst>
            </p:cNvPr>
            <p:cNvSpPr/>
            <p:nvPr/>
          </p:nvSpPr>
          <p:spPr bwMode="auto">
            <a:xfrm>
              <a:off x="4476729" y="1624325"/>
              <a:ext cx="59572" cy="94615"/>
            </a:xfrm>
            <a:custGeom>
              <a:avLst/>
              <a:gdLst>
                <a:gd name="T0" fmla="*/ 18 w 26"/>
                <a:gd name="T1" fmla="*/ 0 h 41"/>
                <a:gd name="T2" fmla="*/ 26 w 26"/>
                <a:gd name="T3" fmla="*/ 0 h 41"/>
                <a:gd name="T4" fmla="*/ 26 w 26"/>
                <a:gd name="T5" fmla="*/ 26 h 41"/>
                <a:gd name="T6" fmla="*/ 25 w 26"/>
                <a:gd name="T7" fmla="*/ 33 h 41"/>
                <a:gd name="T8" fmla="*/ 20 w 26"/>
                <a:gd name="T9" fmla="*/ 39 h 41"/>
                <a:gd name="T10" fmla="*/ 12 w 26"/>
                <a:gd name="T11" fmla="*/ 41 h 41"/>
                <a:gd name="T12" fmla="*/ 3 w 26"/>
                <a:gd name="T13" fmla="*/ 38 h 41"/>
                <a:gd name="T14" fmla="*/ 0 w 26"/>
                <a:gd name="T15" fmla="*/ 28 h 41"/>
                <a:gd name="T16" fmla="*/ 8 w 26"/>
                <a:gd name="T17" fmla="*/ 27 h 41"/>
                <a:gd name="T18" fmla="*/ 9 w 26"/>
                <a:gd name="T19" fmla="*/ 32 h 41"/>
                <a:gd name="T20" fmla="*/ 13 w 26"/>
                <a:gd name="T21" fmla="*/ 34 h 41"/>
                <a:gd name="T22" fmla="*/ 16 w 26"/>
                <a:gd name="T23" fmla="*/ 33 h 41"/>
                <a:gd name="T24" fmla="*/ 18 w 26"/>
                <a:gd name="T25" fmla="*/ 26 h 41"/>
                <a:gd name="T26" fmla="*/ 18 w 26"/>
                <a:gd name="T2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41">
                  <a:moveTo>
                    <a:pt x="18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9"/>
                    <a:pt x="25" y="32"/>
                    <a:pt x="25" y="33"/>
                  </a:cubicBezTo>
                  <a:cubicBezTo>
                    <a:pt x="24" y="36"/>
                    <a:pt x="23" y="37"/>
                    <a:pt x="20" y="39"/>
                  </a:cubicBezTo>
                  <a:cubicBezTo>
                    <a:pt x="18" y="40"/>
                    <a:pt x="16" y="41"/>
                    <a:pt x="12" y="41"/>
                  </a:cubicBezTo>
                  <a:cubicBezTo>
                    <a:pt x="8" y="41"/>
                    <a:pt x="5" y="40"/>
                    <a:pt x="3" y="38"/>
                  </a:cubicBezTo>
                  <a:cubicBezTo>
                    <a:pt x="1" y="35"/>
                    <a:pt x="0" y="32"/>
                    <a:pt x="0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9"/>
                    <a:pt x="8" y="31"/>
                    <a:pt x="9" y="32"/>
                  </a:cubicBezTo>
                  <a:cubicBezTo>
                    <a:pt x="10" y="33"/>
                    <a:pt x="11" y="34"/>
                    <a:pt x="13" y="34"/>
                  </a:cubicBezTo>
                  <a:cubicBezTo>
                    <a:pt x="14" y="34"/>
                    <a:pt x="16" y="34"/>
                    <a:pt x="16" y="33"/>
                  </a:cubicBezTo>
                  <a:cubicBezTo>
                    <a:pt x="17" y="32"/>
                    <a:pt x="18" y="29"/>
                    <a:pt x="18" y="26"/>
                  </a:cubicBez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3" name="í$ḻîdê">
              <a:extLst>
                <a:ext uri="{FF2B5EF4-FFF2-40B4-BE49-F238E27FC236}">
                  <a16:creationId xmlns:a16="http://schemas.microsoft.com/office/drawing/2014/main" id="{F70E6A58-E059-4FE7-B866-5F754BEB6D72}"/>
                </a:ext>
              </a:extLst>
            </p:cNvPr>
            <p:cNvSpPr/>
            <p:nvPr/>
          </p:nvSpPr>
          <p:spPr bwMode="auto">
            <a:xfrm>
              <a:off x="4561532" y="1624325"/>
              <a:ext cx="18222" cy="92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4" name="iṩḷídé">
              <a:extLst>
                <a:ext uri="{FF2B5EF4-FFF2-40B4-BE49-F238E27FC236}">
                  <a16:creationId xmlns:a16="http://schemas.microsoft.com/office/drawing/2014/main" id="{8CB4FE16-E849-44D6-9230-ABE03DB6B20B}"/>
                </a:ext>
              </a:extLst>
            </p:cNvPr>
            <p:cNvSpPr/>
            <p:nvPr/>
          </p:nvSpPr>
          <p:spPr bwMode="auto">
            <a:xfrm>
              <a:off x="4595874" y="1624325"/>
              <a:ext cx="91811" cy="92512"/>
            </a:xfrm>
            <a:custGeom>
              <a:avLst/>
              <a:gdLst>
                <a:gd name="T0" fmla="*/ 131 w 131"/>
                <a:gd name="T1" fmla="*/ 132 h 132"/>
                <a:gd name="T2" fmla="*/ 102 w 131"/>
                <a:gd name="T3" fmla="*/ 132 h 132"/>
                <a:gd name="T4" fmla="*/ 92 w 131"/>
                <a:gd name="T5" fmla="*/ 102 h 132"/>
                <a:gd name="T6" fmla="*/ 40 w 131"/>
                <a:gd name="T7" fmla="*/ 102 h 132"/>
                <a:gd name="T8" fmla="*/ 26 w 131"/>
                <a:gd name="T9" fmla="*/ 132 h 132"/>
                <a:gd name="T10" fmla="*/ 0 w 131"/>
                <a:gd name="T11" fmla="*/ 132 h 132"/>
                <a:gd name="T12" fmla="*/ 49 w 131"/>
                <a:gd name="T13" fmla="*/ 0 h 132"/>
                <a:gd name="T14" fmla="*/ 79 w 131"/>
                <a:gd name="T15" fmla="*/ 0 h 132"/>
                <a:gd name="T16" fmla="*/ 131 w 131"/>
                <a:gd name="T17" fmla="*/ 132 h 132"/>
                <a:gd name="T18" fmla="*/ 131 w 131"/>
                <a:gd name="T19" fmla="*/ 132 h 132"/>
                <a:gd name="T20" fmla="*/ 82 w 131"/>
                <a:gd name="T21" fmla="*/ 83 h 132"/>
                <a:gd name="T22" fmla="*/ 66 w 131"/>
                <a:gd name="T23" fmla="*/ 33 h 132"/>
                <a:gd name="T24" fmla="*/ 46 w 131"/>
                <a:gd name="T25" fmla="*/ 83 h 132"/>
                <a:gd name="T26" fmla="*/ 82 w 131"/>
                <a:gd name="T27" fmla="*/ 8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1" h="132">
                  <a:moveTo>
                    <a:pt x="131" y="132"/>
                  </a:moveTo>
                  <a:lnTo>
                    <a:pt x="102" y="132"/>
                  </a:lnTo>
                  <a:lnTo>
                    <a:pt x="92" y="102"/>
                  </a:lnTo>
                  <a:lnTo>
                    <a:pt x="40" y="102"/>
                  </a:lnTo>
                  <a:lnTo>
                    <a:pt x="26" y="132"/>
                  </a:lnTo>
                  <a:lnTo>
                    <a:pt x="0" y="132"/>
                  </a:lnTo>
                  <a:lnTo>
                    <a:pt x="49" y="0"/>
                  </a:lnTo>
                  <a:lnTo>
                    <a:pt x="79" y="0"/>
                  </a:lnTo>
                  <a:lnTo>
                    <a:pt x="131" y="132"/>
                  </a:lnTo>
                  <a:lnTo>
                    <a:pt x="131" y="132"/>
                  </a:lnTo>
                  <a:close/>
                  <a:moveTo>
                    <a:pt x="82" y="83"/>
                  </a:moveTo>
                  <a:lnTo>
                    <a:pt x="66" y="33"/>
                  </a:lnTo>
                  <a:lnTo>
                    <a:pt x="46" y="83"/>
                  </a:lnTo>
                  <a:lnTo>
                    <a:pt x="82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5" name="iślíḓè">
              <a:extLst>
                <a:ext uri="{FF2B5EF4-FFF2-40B4-BE49-F238E27FC236}">
                  <a16:creationId xmlns:a16="http://schemas.microsoft.com/office/drawing/2014/main" id="{2F6D86E8-0DD1-44B3-9CD6-6668516EAD56}"/>
                </a:ext>
              </a:extLst>
            </p:cNvPr>
            <p:cNvSpPr/>
            <p:nvPr/>
          </p:nvSpPr>
          <p:spPr bwMode="auto">
            <a:xfrm>
              <a:off x="4703805" y="1624325"/>
              <a:ext cx="73589" cy="92512"/>
            </a:xfrm>
            <a:custGeom>
              <a:avLst/>
              <a:gdLst>
                <a:gd name="T0" fmla="*/ 0 w 105"/>
                <a:gd name="T1" fmla="*/ 132 h 132"/>
                <a:gd name="T2" fmla="*/ 0 w 105"/>
                <a:gd name="T3" fmla="*/ 0 h 132"/>
                <a:gd name="T4" fmla="*/ 26 w 105"/>
                <a:gd name="T5" fmla="*/ 0 h 132"/>
                <a:gd name="T6" fmla="*/ 82 w 105"/>
                <a:gd name="T7" fmla="*/ 89 h 132"/>
                <a:gd name="T8" fmla="*/ 82 w 105"/>
                <a:gd name="T9" fmla="*/ 0 h 132"/>
                <a:gd name="T10" fmla="*/ 105 w 105"/>
                <a:gd name="T11" fmla="*/ 0 h 132"/>
                <a:gd name="T12" fmla="*/ 105 w 105"/>
                <a:gd name="T13" fmla="*/ 132 h 132"/>
                <a:gd name="T14" fmla="*/ 79 w 105"/>
                <a:gd name="T15" fmla="*/ 132 h 132"/>
                <a:gd name="T16" fmla="*/ 26 w 105"/>
                <a:gd name="T17" fmla="*/ 46 h 132"/>
                <a:gd name="T18" fmla="*/ 26 w 105"/>
                <a:gd name="T19" fmla="*/ 132 h 132"/>
                <a:gd name="T20" fmla="*/ 0 w 105"/>
                <a:gd name="T21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32">
                  <a:moveTo>
                    <a:pt x="0" y="132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82" y="89"/>
                  </a:lnTo>
                  <a:lnTo>
                    <a:pt x="82" y="0"/>
                  </a:lnTo>
                  <a:lnTo>
                    <a:pt x="105" y="0"/>
                  </a:lnTo>
                  <a:lnTo>
                    <a:pt x="105" y="132"/>
                  </a:lnTo>
                  <a:lnTo>
                    <a:pt x="79" y="132"/>
                  </a:lnTo>
                  <a:lnTo>
                    <a:pt x="26" y="46"/>
                  </a:lnTo>
                  <a:lnTo>
                    <a:pt x="26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6" name="îṥ1ïḋe">
              <a:extLst>
                <a:ext uri="{FF2B5EF4-FFF2-40B4-BE49-F238E27FC236}">
                  <a16:creationId xmlns:a16="http://schemas.microsoft.com/office/drawing/2014/main" id="{64F7FA79-C038-4BAC-8DF5-945C3C12D91A}"/>
                </a:ext>
              </a:extLst>
            </p:cNvPr>
            <p:cNvSpPr/>
            <p:nvPr/>
          </p:nvSpPr>
          <p:spPr bwMode="auto">
            <a:xfrm>
              <a:off x="4799821" y="1624325"/>
              <a:ext cx="87606" cy="94615"/>
            </a:xfrm>
            <a:custGeom>
              <a:avLst/>
              <a:gdLst>
                <a:gd name="T0" fmla="*/ 20 w 38"/>
                <a:gd name="T1" fmla="*/ 26 h 41"/>
                <a:gd name="T2" fmla="*/ 20 w 38"/>
                <a:gd name="T3" fmla="*/ 19 h 41"/>
                <a:gd name="T4" fmla="*/ 38 w 38"/>
                <a:gd name="T5" fmla="*/ 19 h 41"/>
                <a:gd name="T6" fmla="*/ 38 w 38"/>
                <a:gd name="T7" fmla="*/ 35 h 41"/>
                <a:gd name="T8" fmla="*/ 30 w 38"/>
                <a:gd name="T9" fmla="*/ 39 h 41"/>
                <a:gd name="T10" fmla="*/ 21 w 38"/>
                <a:gd name="T11" fmla="*/ 41 h 41"/>
                <a:gd name="T12" fmla="*/ 10 w 38"/>
                <a:gd name="T13" fmla="*/ 38 h 41"/>
                <a:gd name="T14" fmla="*/ 3 w 38"/>
                <a:gd name="T15" fmla="*/ 31 h 41"/>
                <a:gd name="T16" fmla="*/ 0 w 38"/>
                <a:gd name="T17" fmla="*/ 20 h 41"/>
                <a:gd name="T18" fmla="*/ 3 w 38"/>
                <a:gd name="T19" fmla="*/ 9 h 41"/>
                <a:gd name="T20" fmla="*/ 11 w 38"/>
                <a:gd name="T21" fmla="*/ 2 h 41"/>
                <a:gd name="T22" fmla="*/ 20 w 38"/>
                <a:gd name="T23" fmla="*/ 0 h 41"/>
                <a:gd name="T24" fmla="*/ 32 w 38"/>
                <a:gd name="T25" fmla="*/ 3 h 41"/>
                <a:gd name="T26" fmla="*/ 37 w 38"/>
                <a:gd name="T27" fmla="*/ 11 h 41"/>
                <a:gd name="T28" fmla="*/ 29 w 38"/>
                <a:gd name="T29" fmla="*/ 13 h 41"/>
                <a:gd name="T30" fmla="*/ 26 w 38"/>
                <a:gd name="T31" fmla="*/ 8 h 41"/>
                <a:gd name="T32" fmla="*/ 20 w 38"/>
                <a:gd name="T33" fmla="*/ 7 h 41"/>
                <a:gd name="T34" fmla="*/ 12 w 38"/>
                <a:gd name="T35" fmla="*/ 10 h 41"/>
                <a:gd name="T36" fmla="*/ 9 w 38"/>
                <a:gd name="T37" fmla="*/ 20 h 41"/>
                <a:gd name="T38" fmla="*/ 12 w 38"/>
                <a:gd name="T39" fmla="*/ 31 h 41"/>
                <a:gd name="T40" fmla="*/ 20 w 38"/>
                <a:gd name="T41" fmla="*/ 34 h 41"/>
                <a:gd name="T42" fmla="*/ 25 w 38"/>
                <a:gd name="T43" fmla="*/ 33 h 41"/>
                <a:gd name="T44" fmla="*/ 29 w 38"/>
                <a:gd name="T45" fmla="*/ 31 h 41"/>
                <a:gd name="T46" fmla="*/ 29 w 38"/>
                <a:gd name="T47" fmla="*/ 26 h 41"/>
                <a:gd name="T48" fmla="*/ 20 w 38"/>
                <a:gd name="T49" fmla="*/ 2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8" h="41">
                  <a:moveTo>
                    <a:pt x="20" y="26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6" y="36"/>
                    <a:pt x="33" y="38"/>
                    <a:pt x="30" y="39"/>
                  </a:cubicBezTo>
                  <a:cubicBezTo>
                    <a:pt x="27" y="40"/>
                    <a:pt x="24" y="41"/>
                    <a:pt x="21" y="41"/>
                  </a:cubicBezTo>
                  <a:cubicBezTo>
                    <a:pt x="16" y="41"/>
                    <a:pt x="13" y="40"/>
                    <a:pt x="10" y="38"/>
                  </a:cubicBezTo>
                  <a:cubicBezTo>
                    <a:pt x="6" y="37"/>
                    <a:pt x="4" y="34"/>
                    <a:pt x="3" y="31"/>
                  </a:cubicBezTo>
                  <a:cubicBezTo>
                    <a:pt x="1" y="28"/>
                    <a:pt x="0" y="24"/>
                    <a:pt x="0" y="20"/>
                  </a:cubicBezTo>
                  <a:cubicBezTo>
                    <a:pt x="0" y="16"/>
                    <a:pt x="1" y="12"/>
                    <a:pt x="3" y="9"/>
                  </a:cubicBezTo>
                  <a:cubicBezTo>
                    <a:pt x="5" y="6"/>
                    <a:pt x="7" y="3"/>
                    <a:pt x="11" y="2"/>
                  </a:cubicBezTo>
                  <a:cubicBezTo>
                    <a:pt x="13" y="0"/>
                    <a:pt x="16" y="0"/>
                    <a:pt x="20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4" y="5"/>
                    <a:pt x="36" y="8"/>
                    <a:pt x="37" y="11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1"/>
                    <a:pt x="27" y="9"/>
                    <a:pt x="26" y="8"/>
                  </a:cubicBezTo>
                  <a:cubicBezTo>
                    <a:pt x="24" y="7"/>
                    <a:pt x="22" y="7"/>
                    <a:pt x="20" y="7"/>
                  </a:cubicBezTo>
                  <a:cubicBezTo>
                    <a:pt x="17" y="7"/>
                    <a:pt x="14" y="8"/>
                    <a:pt x="12" y="10"/>
                  </a:cubicBezTo>
                  <a:cubicBezTo>
                    <a:pt x="10" y="12"/>
                    <a:pt x="9" y="16"/>
                    <a:pt x="9" y="20"/>
                  </a:cubicBezTo>
                  <a:cubicBezTo>
                    <a:pt x="9" y="25"/>
                    <a:pt x="10" y="28"/>
                    <a:pt x="12" y="31"/>
                  </a:cubicBezTo>
                  <a:cubicBezTo>
                    <a:pt x="14" y="33"/>
                    <a:pt x="17" y="34"/>
                    <a:pt x="20" y="34"/>
                  </a:cubicBezTo>
                  <a:cubicBezTo>
                    <a:pt x="22" y="34"/>
                    <a:pt x="23" y="34"/>
                    <a:pt x="25" y="33"/>
                  </a:cubicBezTo>
                  <a:cubicBezTo>
                    <a:pt x="27" y="32"/>
                    <a:pt x="28" y="32"/>
                    <a:pt x="29" y="31"/>
                  </a:cubicBezTo>
                  <a:cubicBezTo>
                    <a:pt x="29" y="26"/>
                    <a:pt x="29" y="26"/>
                    <a:pt x="29" y="26"/>
                  </a:cubicBezTo>
                  <a:lnTo>
                    <a:pt x="2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7" name="iṧḷídè">
              <a:extLst>
                <a:ext uri="{FF2B5EF4-FFF2-40B4-BE49-F238E27FC236}">
                  <a16:creationId xmlns:a16="http://schemas.microsoft.com/office/drawing/2014/main" id="{BAD8B380-DE2C-46EB-9549-3123D2EC03F2}"/>
                </a:ext>
              </a:extLst>
            </p:cNvPr>
            <p:cNvSpPr/>
            <p:nvPr/>
          </p:nvSpPr>
          <p:spPr bwMode="auto">
            <a:xfrm>
              <a:off x="4937888" y="1624325"/>
              <a:ext cx="72888" cy="94615"/>
            </a:xfrm>
            <a:custGeom>
              <a:avLst/>
              <a:gdLst>
                <a:gd name="T0" fmla="*/ 0 w 32"/>
                <a:gd name="T1" fmla="*/ 0 h 41"/>
                <a:gd name="T2" fmla="*/ 9 w 32"/>
                <a:gd name="T3" fmla="*/ 0 h 41"/>
                <a:gd name="T4" fmla="*/ 9 w 32"/>
                <a:gd name="T5" fmla="*/ 22 h 41"/>
                <a:gd name="T6" fmla="*/ 9 w 32"/>
                <a:gd name="T7" fmla="*/ 29 h 41"/>
                <a:gd name="T8" fmla="*/ 11 w 32"/>
                <a:gd name="T9" fmla="*/ 33 h 41"/>
                <a:gd name="T10" fmla="*/ 17 w 32"/>
                <a:gd name="T11" fmla="*/ 34 h 41"/>
                <a:gd name="T12" fmla="*/ 22 w 32"/>
                <a:gd name="T13" fmla="*/ 33 h 41"/>
                <a:gd name="T14" fmla="*/ 24 w 32"/>
                <a:gd name="T15" fmla="*/ 29 h 41"/>
                <a:gd name="T16" fmla="*/ 24 w 32"/>
                <a:gd name="T17" fmla="*/ 22 h 41"/>
                <a:gd name="T18" fmla="*/ 24 w 32"/>
                <a:gd name="T19" fmla="*/ 0 h 41"/>
                <a:gd name="T20" fmla="*/ 32 w 32"/>
                <a:gd name="T21" fmla="*/ 0 h 41"/>
                <a:gd name="T22" fmla="*/ 32 w 32"/>
                <a:gd name="T23" fmla="*/ 21 h 41"/>
                <a:gd name="T24" fmla="*/ 32 w 32"/>
                <a:gd name="T25" fmla="*/ 32 h 41"/>
                <a:gd name="T26" fmla="*/ 29 w 32"/>
                <a:gd name="T27" fmla="*/ 37 h 41"/>
                <a:gd name="T28" fmla="*/ 25 w 32"/>
                <a:gd name="T29" fmla="*/ 40 h 41"/>
                <a:gd name="T30" fmla="*/ 17 w 32"/>
                <a:gd name="T31" fmla="*/ 41 h 41"/>
                <a:gd name="T32" fmla="*/ 8 w 32"/>
                <a:gd name="T33" fmla="*/ 40 h 41"/>
                <a:gd name="T34" fmla="*/ 4 w 32"/>
                <a:gd name="T35" fmla="*/ 36 h 41"/>
                <a:gd name="T36" fmla="*/ 1 w 32"/>
                <a:gd name="T37" fmla="*/ 32 h 41"/>
                <a:gd name="T38" fmla="*/ 0 w 32"/>
                <a:gd name="T39" fmla="*/ 22 h 41"/>
                <a:gd name="T40" fmla="*/ 0 w 32"/>
                <a:gd name="T4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41">
                  <a:moveTo>
                    <a:pt x="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5"/>
                    <a:pt x="9" y="28"/>
                    <a:pt x="9" y="29"/>
                  </a:cubicBezTo>
                  <a:cubicBezTo>
                    <a:pt x="9" y="30"/>
                    <a:pt x="10" y="32"/>
                    <a:pt x="11" y="33"/>
                  </a:cubicBezTo>
                  <a:cubicBezTo>
                    <a:pt x="13" y="34"/>
                    <a:pt x="14" y="34"/>
                    <a:pt x="17" y="34"/>
                  </a:cubicBezTo>
                  <a:cubicBezTo>
                    <a:pt x="19" y="34"/>
                    <a:pt x="21" y="34"/>
                    <a:pt x="22" y="33"/>
                  </a:cubicBezTo>
                  <a:cubicBezTo>
                    <a:pt x="23" y="32"/>
                    <a:pt x="24" y="31"/>
                    <a:pt x="24" y="29"/>
                  </a:cubicBezTo>
                  <a:cubicBezTo>
                    <a:pt x="24" y="28"/>
                    <a:pt x="24" y="26"/>
                    <a:pt x="24" y="22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6"/>
                    <a:pt x="32" y="30"/>
                    <a:pt x="32" y="32"/>
                  </a:cubicBezTo>
                  <a:cubicBezTo>
                    <a:pt x="31" y="34"/>
                    <a:pt x="30" y="35"/>
                    <a:pt x="29" y="37"/>
                  </a:cubicBezTo>
                  <a:cubicBezTo>
                    <a:pt x="28" y="38"/>
                    <a:pt x="27" y="39"/>
                    <a:pt x="25" y="40"/>
                  </a:cubicBezTo>
                  <a:cubicBezTo>
                    <a:pt x="23" y="41"/>
                    <a:pt x="20" y="41"/>
                    <a:pt x="17" y="41"/>
                  </a:cubicBezTo>
                  <a:cubicBezTo>
                    <a:pt x="13" y="41"/>
                    <a:pt x="10" y="41"/>
                    <a:pt x="8" y="40"/>
                  </a:cubicBezTo>
                  <a:cubicBezTo>
                    <a:pt x="6" y="39"/>
                    <a:pt x="5" y="38"/>
                    <a:pt x="4" y="36"/>
                  </a:cubicBezTo>
                  <a:cubicBezTo>
                    <a:pt x="2" y="35"/>
                    <a:pt x="2" y="33"/>
                    <a:pt x="1" y="32"/>
                  </a:cubicBezTo>
                  <a:cubicBezTo>
                    <a:pt x="1" y="30"/>
                    <a:pt x="0" y="26"/>
                    <a:pt x="0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8" name="ïṩḷíḍé">
              <a:extLst>
                <a:ext uri="{FF2B5EF4-FFF2-40B4-BE49-F238E27FC236}">
                  <a16:creationId xmlns:a16="http://schemas.microsoft.com/office/drawing/2014/main" id="{15A1DB5C-ED78-43CF-B349-875E88354D36}"/>
                </a:ext>
              </a:extLst>
            </p:cNvPr>
            <p:cNvSpPr/>
            <p:nvPr/>
          </p:nvSpPr>
          <p:spPr bwMode="auto">
            <a:xfrm>
              <a:off x="5038810" y="1624325"/>
              <a:ext cx="72888" cy="92512"/>
            </a:xfrm>
            <a:custGeom>
              <a:avLst/>
              <a:gdLst>
                <a:gd name="T0" fmla="*/ 0 w 104"/>
                <a:gd name="T1" fmla="*/ 132 h 132"/>
                <a:gd name="T2" fmla="*/ 0 w 104"/>
                <a:gd name="T3" fmla="*/ 0 h 132"/>
                <a:gd name="T4" fmla="*/ 26 w 104"/>
                <a:gd name="T5" fmla="*/ 0 h 132"/>
                <a:gd name="T6" fmla="*/ 78 w 104"/>
                <a:gd name="T7" fmla="*/ 89 h 132"/>
                <a:gd name="T8" fmla="*/ 78 w 104"/>
                <a:gd name="T9" fmla="*/ 0 h 132"/>
                <a:gd name="T10" fmla="*/ 104 w 104"/>
                <a:gd name="T11" fmla="*/ 0 h 132"/>
                <a:gd name="T12" fmla="*/ 104 w 104"/>
                <a:gd name="T13" fmla="*/ 132 h 132"/>
                <a:gd name="T14" fmla="*/ 78 w 104"/>
                <a:gd name="T15" fmla="*/ 132 h 132"/>
                <a:gd name="T16" fmla="*/ 23 w 104"/>
                <a:gd name="T17" fmla="*/ 46 h 132"/>
                <a:gd name="T18" fmla="*/ 23 w 104"/>
                <a:gd name="T19" fmla="*/ 132 h 132"/>
                <a:gd name="T20" fmla="*/ 0 w 104"/>
                <a:gd name="T21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132">
                  <a:moveTo>
                    <a:pt x="0" y="132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78" y="89"/>
                  </a:lnTo>
                  <a:lnTo>
                    <a:pt x="78" y="0"/>
                  </a:lnTo>
                  <a:lnTo>
                    <a:pt x="104" y="0"/>
                  </a:lnTo>
                  <a:lnTo>
                    <a:pt x="104" y="132"/>
                  </a:lnTo>
                  <a:lnTo>
                    <a:pt x="78" y="132"/>
                  </a:lnTo>
                  <a:lnTo>
                    <a:pt x="23" y="46"/>
                  </a:lnTo>
                  <a:lnTo>
                    <a:pt x="23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19" name="ï$liḓê">
              <a:extLst>
                <a:ext uri="{FF2B5EF4-FFF2-40B4-BE49-F238E27FC236}">
                  <a16:creationId xmlns:a16="http://schemas.microsoft.com/office/drawing/2014/main" id="{C9E4F15F-2C0D-4989-B0ED-9444FA130B53}"/>
                </a:ext>
              </a:extLst>
            </p:cNvPr>
            <p:cNvSpPr/>
            <p:nvPr/>
          </p:nvSpPr>
          <p:spPr bwMode="auto">
            <a:xfrm>
              <a:off x="5136929" y="1624325"/>
              <a:ext cx="18923" cy="92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20" name="iṩlidè">
              <a:extLst>
                <a:ext uri="{FF2B5EF4-FFF2-40B4-BE49-F238E27FC236}">
                  <a16:creationId xmlns:a16="http://schemas.microsoft.com/office/drawing/2014/main" id="{CCFE3F8F-1F28-43A9-8EF7-0FB855738A3C}"/>
                </a:ext>
              </a:extLst>
            </p:cNvPr>
            <p:cNvSpPr/>
            <p:nvPr/>
          </p:nvSpPr>
          <p:spPr bwMode="auto">
            <a:xfrm>
              <a:off x="5171271" y="1624325"/>
              <a:ext cx="84803" cy="92512"/>
            </a:xfrm>
            <a:custGeom>
              <a:avLst/>
              <a:gdLst>
                <a:gd name="T0" fmla="*/ 46 w 121"/>
                <a:gd name="T1" fmla="*/ 132 h 132"/>
                <a:gd name="T2" fmla="*/ 0 w 121"/>
                <a:gd name="T3" fmla="*/ 0 h 132"/>
                <a:gd name="T4" fmla="*/ 30 w 121"/>
                <a:gd name="T5" fmla="*/ 0 h 132"/>
                <a:gd name="T6" fmla="*/ 63 w 121"/>
                <a:gd name="T7" fmla="*/ 99 h 132"/>
                <a:gd name="T8" fmla="*/ 92 w 121"/>
                <a:gd name="T9" fmla="*/ 0 h 132"/>
                <a:gd name="T10" fmla="*/ 121 w 121"/>
                <a:gd name="T11" fmla="*/ 0 h 132"/>
                <a:gd name="T12" fmla="*/ 76 w 121"/>
                <a:gd name="T13" fmla="*/ 132 h 132"/>
                <a:gd name="T14" fmla="*/ 46 w 121"/>
                <a:gd name="T1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32">
                  <a:moveTo>
                    <a:pt x="46" y="132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63" y="99"/>
                  </a:lnTo>
                  <a:lnTo>
                    <a:pt x="92" y="0"/>
                  </a:lnTo>
                  <a:lnTo>
                    <a:pt x="121" y="0"/>
                  </a:lnTo>
                  <a:lnTo>
                    <a:pt x="76" y="132"/>
                  </a:lnTo>
                  <a:lnTo>
                    <a:pt x="46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21" name="íṧļîḓé">
              <a:extLst>
                <a:ext uri="{FF2B5EF4-FFF2-40B4-BE49-F238E27FC236}">
                  <a16:creationId xmlns:a16="http://schemas.microsoft.com/office/drawing/2014/main" id="{0F524FE5-C68E-4DC5-BA11-69FDAB3BC930}"/>
                </a:ext>
              </a:extLst>
            </p:cNvPr>
            <p:cNvSpPr/>
            <p:nvPr/>
          </p:nvSpPr>
          <p:spPr bwMode="auto">
            <a:xfrm>
              <a:off x="5272193" y="1624325"/>
              <a:ext cx="71487" cy="92512"/>
            </a:xfrm>
            <a:custGeom>
              <a:avLst/>
              <a:gdLst>
                <a:gd name="T0" fmla="*/ 0 w 102"/>
                <a:gd name="T1" fmla="*/ 132 h 132"/>
                <a:gd name="T2" fmla="*/ 0 w 102"/>
                <a:gd name="T3" fmla="*/ 0 h 132"/>
                <a:gd name="T4" fmla="*/ 99 w 102"/>
                <a:gd name="T5" fmla="*/ 0 h 132"/>
                <a:gd name="T6" fmla="*/ 99 w 102"/>
                <a:gd name="T7" fmla="*/ 23 h 132"/>
                <a:gd name="T8" fmla="*/ 27 w 102"/>
                <a:gd name="T9" fmla="*/ 23 h 132"/>
                <a:gd name="T10" fmla="*/ 27 w 102"/>
                <a:gd name="T11" fmla="*/ 53 h 132"/>
                <a:gd name="T12" fmla="*/ 92 w 102"/>
                <a:gd name="T13" fmla="*/ 53 h 132"/>
                <a:gd name="T14" fmla="*/ 92 w 102"/>
                <a:gd name="T15" fmla="*/ 76 h 132"/>
                <a:gd name="T16" fmla="*/ 27 w 102"/>
                <a:gd name="T17" fmla="*/ 76 h 132"/>
                <a:gd name="T18" fmla="*/ 27 w 102"/>
                <a:gd name="T19" fmla="*/ 112 h 132"/>
                <a:gd name="T20" fmla="*/ 102 w 102"/>
                <a:gd name="T21" fmla="*/ 112 h 132"/>
                <a:gd name="T22" fmla="*/ 102 w 102"/>
                <a:gd name="T23" fmla="*/ 132 h 132"/>
                <a:gd name="T24" fmla="*/ 0 w 102"/>
                <a:gd name="T2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" h="132">
                  <a:moveTo>
                    <a:pt x="0" y="132"/>
                  </a:moveTo>
                  <a:lnTo>
                    <a:pt x="0" y="0"/>
                  </a:lnTo>
                  <a:lnTo>
                    <a:pt x="99" y="0"/>
                  </a:lnTo>
                  <a:lnTo>
                    <a:pt x="99" y="23"/>
                  </a:lnTo>
                  <a:lnTo>
                    <a:pt x="27" y="23"/>
                  </a:lnTo>
                  <a:lnTo>
                    <a:pt x="27" y="53"/>
                  </a:lnTo>
                  <a:lnTo>
                    <a:pt x="92" y="53"/>
                  </a:lnTo>
                  <a:lnTo>
                    <a:pt x="92" y="76"/>
                  </a:lnTo>
                  <a:lnTo>
                    <a:pt x="27" y="76"/>
                  </a:lnTo>
                  <a:lnTo>
                    <a:pt x="27" y="112"/>
                  </a:lnTo>
                  <a:lnTo>
                    <a:pt x="102" y="112"/>
                  </a:lnTo>
                  <a:lnTo>
                    <a:pt x="102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22" name="iṩḻîḑè">
              <a:extLst>
                <a:ext uri="{FF2B5EF4-FFF2-40B4-BE49-F238E27FC236}">
                  <a16:creationId xmlns:a16="http://schemas.microsoft.com/office/drawing/2014/main" id="{9C221F4E-BE26-451E-8E09-B138E608BEBA}"/>
                </a:ext>
              </a:extLst>
            </p:cNvPr>
            <p:cNvSpPr/>
            <p:nvPr/>
          </p:nvSpPr>
          <p:spPr bwMode="auto">
            <a:xfrm>
              <a:off x="5366808" y="1624325"/>
              <a:ext cx="79897" cy="92512"/>
            </a:xfrm>
            <a:custGeom>
              <a:avLst/>
              <a:gdLst>
                <a:gd name="T0" fmla="*/ 0 w 35"/>
                <a:gd name="T1" fmla="*/ 40 h 40"/>
                <a:gd name="T2" fmla="*/ 0 w 35"/>
                <a:gd name="T3" fmla="*/ 0 h 40"/>
                <a:gd name="T4" fmla="*/ 17 w 35"/>
                <a:gd name="T5" fmla="*/ 0 h 40"/>
                <a:gd name="T6" fmla="*/ 26 w 35"/>
                <a:gd name="T7" fmla="*/ 1 h 40"/>
                <a:gd name="T8" fmla="*/ 30 w 35"/>
                <a:gd name="T9" fmla="*/ 5 h 40"/>
                <a:gd name="T10" fmla="*/ 32 w 35"/>
                <a:gd name="T11" fmla="*/ 12 h 40"/>
                <a:gd name="T12" fmla="*/ 30 w 35"/>
                <a:gd name="T13" fmla="*/ 19 h 40"/>
                <a:gd name="T14" fmla="*/ 22 w 35"/>
                <a:gd name="T15" fmla="*/ 23 h 40"/>
                <a:gd name="T16" fmla="*/ 26 w 35"/>
                <a:gd name="T17" fmla="*/ 26 h 40"/>
                <a:gd name="T18" fmla="*/ 31 w 35"/>
                <a:gd name="T19" fmla="*/ 33 h 40"/>
                <a:gd name="T20" fmla="*/ 35 w 35"/>
                <a:gd name="T21" fmla="*/ 40 h 40"/>
                <a:gd name="T22" fmla="*/ 26 w 35"/>
                <a:gd name="T23" fmla="*/ 40 h 40"/>
                <a:gd name="T24" fmla="*/ 20 w 35"/>
                <a:gd name="T25" fmla="*/ 32 h 40"/>
                <a:gd name="T26" fmla="*/ 16 w 35"/>
                <a:gd name="T27" fmla="*/ 26 h 40"/>
                <a:gd name="T28" fmla="*/ 13 w 35"/>
                <a:gd name="T29" fmla="*/ 24 h 40"/>
                <a:gd name="T30" fmla="*/ 9 w 35"/>
                <a:gd name="T31" fmla="*/ 24 h 40"/>
                <a:gd name="T32" fmla="*/ 8 w 35"/>
                <a:gd name="T33" fmla="*/ 24 h 40"/>
                <a:gd name="T34" fmla="*/ 8 w 35"/>
                <a:gd name="T35" fmla="*/ 40 h 40"/>
                <a:gd name="T36" fmla="*/ 0 w 35"/>
                <a:gd name="T37" fmla="*/ 40 h 40"/>
                <a:gd name="T38" fmla="*/ 8 w 35"/>
                <a:gd name="T39" fmla="*/ 17 h 40"/>
                <a:gd name="T40" fmla="*/ 14 w 35"/>
                <a:gd name="T41" fmla="*/ 17 h 40"/>
                <a:gd name="T42" fmla="*/ 21 w 35"/>
                <a:gd name="T43" fmla="*/ 17 h 40"/>
                <a:gd name="T44" fmla="*/ 23 w 35"/>
                <a:gd name="T45" fmla="*/ 15 h 40"/>
                <a:gd name="T46" fmla="*/ 24 w 35"/>
                <a:gd name="T47" fmla="*/ 12 h 40"/>
                <a:gd name="T48" fmla="*/ 23 w 35"/>
                <a:gd name="T49" fmla="*/ 9 h 40"/>
                <a:gd name="T50" fmla="*/ 20 w 35"/>
                <a:gd name="T51" fmla="*/ 7 h 40"/>
                <a:gd name="T52" fmla="*/ 14 w 35"/>
                <a:gd name="T53" fmla="*/ 7 h 40"/>
                <a:gd name="T54" fmla="*/ 8 w 35"/>
                <a:gd name="T55" fmla="*/ 7 h 40"/>
                <a:gd name="T56" fmla="*/ 8 w 35"/>
                <a:gd name="T57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0">
                  <a:moveTo>
                    <a:pt x="0" y="4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1" y="0"/>
                    <a:pt x="24" y="1"/>
                    <a:pt x="26" y="1"/>
                  </a:cubicBezTo>
                  <a:cubicBezTo>
                    <a:pt x="28" y="2"/>
                    <a:pt x="29" y="3"/>
                    <a:pt x="30" y="5"/>
                  </a:cubicBezTo>
                  <a:cubicBezTo>
                    <a:pt x="32" y="7"/>
                    <a:pt x="32" y="9"/>
                    <a:pt x="32" y="12"/>
                  </a:cubicBezTo>
                  <a:cubicBezTo>
                    <a:pt x="32" y="15"/>
                    <a:pt x="31" y="17"/>
                    <a:pt x="30" y="19"/>
                  </a:cubicBezTo>
                  <a:cubicBezTo>
                    <a:pt x="28" y="21"/>
                    <a:pt x="25" y="22"/>
                    <a:pt x="22" y="23"/>
                  </a:cubicBezTo>
                  <a:cubicBezTo>
                    <a:pt x="23" y="24"/>
                    <a:pt x="25" y="25"/>
                    <a:pt x="26" y="26"/>
                  </a:cubicBezTo>
                  <a:cubicBezTo>
                    <a:pt x="27" y="27"/>
                    <a:pt x="29" y="29"/>
                    <a:pt x="31" y="33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18" y="29"/>
                    <a:pt x="17" y="27"/>
                    <a:pt x="16" y="26"/>
                  </a:cubicBezTo>
                  <a:cubicBezTo>
                    <a:pt x="15" y="25"/>
                    <a:pt x="14" y="24"/>
                    <a:pt x="13" y="24"/>
                  </a:cubicBezTo>
                  <a:cubicBezTo>
                    <a:pt x="12" y="24"/>
                    <a:pt x="11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0" y="40"/>
                    <a:pt x="0" y="40"/>
                    <a:pt x="0" y="40"/>
                  </a:cubicBezTo>
                  <a:close/>
                  <a:moveTo>
                    <a:pt x="8" y="17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7" y="17"/>
                    <a:pt x="20" y="17"/>
                    <a:pt x="21" y="17"/>
                  </a:cubicBezTo>
                  <a:cubicBezTo>
                    <a:pt x="22" y="16"/>
                    <a:pt x="23" y="16"/>
                    <a:pt x="23" y="15"/>
                  </a:cubicBezTo>
                  <a:cubicBezTo>
                    <a:pt x="24" y="14"/>
                    <a:pt x="24" y="13"/>
                    <a:pt x="24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7" y="7"/>
                    <a:pt x="14" y="7"/>
                  </a:cubicBezTo>
                  <a:cubicBezTo>
                    <a:pt x="8" y="7"/>
                    <a:pt x="8" y="7"/>
                    <a:pt x="8" y="7"/>
                  </a:cubicBezTo>
                  <a:lnTo>
                    <a:pt x="8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23" name="ïṣľíḑé">
              <a:extLst>
                <a:ext uri="{FF2B5EF4-FFF2-40B4-BE49-F238E27FC236}">
                  <a16:creationId xmlns:a16="http://schemas.microsoft.com/office/drawing/2014/main" id="{5E224FC8-17FC-4685-9D5C-4903011368EC}"/>
                </a:ext>
              </a:extLst>
            </p:cNvPr>
            <p:cNvSpPr/>
            <p:nvPr/>
          </p:nvSpPr>
          <p:spPr bwMode="auto">
            <a:xfrm>
              <a:off x="5460722" y="1624325"/>
              <a:ext cx="72888" cy="94615"/>
            </a:xfrm>
            <a:custGeom>
              <a:avLst/>
              <a:gdLst>
                <a:gd name="T0" fmla="*/ 0 w 32"/>
                <a:gd name="T1" fmla="*/ 27 h 41"/>
                <a:gd name="T2" fmla="*/ 8 w 32"/>
                <a:gd name="T3" fmla="*/ 27 h 41"/>
                <a:gd name="T4" fmla="*/ 11 w 32"/>
                <a:gd name="T5" fmla="*/ 32 h 41"/>
                <a:gd name="T6" fmla="*/ 16 w 32"/>
                <a:gd name="T7" fmla="*/ 34 h 41"/>
                <a:gd name="T8" fmla="*/ 22 w 32"/>
                <a:gd name="T9" fmla="*/ 33 h 41"/>
                <a:gd name="T10" fmla="*/ 24 w 32"/>
                <a:gd name="T11" fmla="*/ 29 h 41"/>
                <a:gd name="T12" fmla="*/ 23 w 32"/>
                <a:gd name="T13" fmla="*/ 26 h 41"/>
                <a:gd name="T14" fmla="*/ 21 w 32"/>
                <a:gd name="T15" fmla="*/ 25 h 41"/>
                <a:gd name="T16" fmla="*/ 14 w 32"/>
                <a:gd name="T17" fmla="*/ 23 h 41"/>
                <a:gd name="T18" fmla="*/ 5 w 32"/>
                <a:gd name="T19" fmla="*/ 19 h 41"/>
                <a:gd name="T20" fmla="*/ 1 w 32"/>
                <a:gd name="T21" fmla="*/ 11 h 41"/>
                <a:gd name="T22" fmla="*/ 3 w 32"/>
                <a:gd name="T23" fmla="*/ 5 h 41"/>
                <a:gd name="T24" fmla="*/ 8 w 32"/>
                <a:gd name="T25" fmla="*/ 1 h 41"/>
                <a:gd name="T26" fmla="*/ 16 w 32"/>
                <a:gd name="T27" fmla="*/ 0 h 41"/>
                <a:gd name="T28" fmla="*/ 27 w 32"/>
                <a:gd name="T29" fmla="*/ 3 h 41"/>
                <a:gd name="T30" fmla="*/ 31 w 32"/>
                <a:gd name="T31" fmla="*/ 12 h 41"/>
                <a:gd name="T32" fmla="*/ 23 w 32"/>
                <a:gd name="T33" fmla="*/ 12 h 41"/>
                <a:gd name="T34" fmla="*/ 21 w 32"/>
                <a:gd name="T35" fmla="*/ 8 h 41"/>
                <a:gd name="T36" fmla="*/ 16 w 32"/>
                <a:gd name="T37" fmla="*/ 6 h 41"/>
                <a:gd name="T38" fmla="*/ 10 w 32"/>
                <a:gd name="T39" fmla="*/ 8 h 41"/>
                <a:gd name="T40" fmla="*/ 9 w 32"/>
                <a:gd name="T41" fmla="*/ 10 h 41"/>
                <a:gd name="T42" fmla="*/ 10 w 32"/>
                <a:gd name="T43" fmla="*/ 13 h 41"/>
                <a:gd name="T44" fmla="*/ 18 w 32"/>
                <a:gd name="T45" fmla="*/ 15 h 41"/>
                <a:gd name="T46" fmla="*/ 26 w 32"/>
                <a:gd name="T47" fmla="*/ 18 h 41"/>
                <a:gd name="T48" fmla="*/ 31 w 32"/>
                <a:gd name="T49" fmla="*/ 22 h 41"/>
                <a:gd name="T50" fmla="*/ 32 w 32"/>
                <a:gd name="T51" fmla="*/ 29 h 41"/>
                <a:gd name="T52" fmla="*/ 30 w 32"/>
                <a:gd name="T53" fmla="*/ 35 h 41"/>
                <a:gd name="T54" fmla="*/ 25 w 32"/>
                <a:gd name="T55" fmla="*/ 40 h 41"/>
                <a:gd name="T56" fmla="*/ 16 w 32"/>
                <a:gd name="T57" fmla="*/ 41 h 41"/>
                <a:gd name="T58" fmla="*/ 5 w 32"/>
                <a:gd name="T59" fmla="*/ 38 h 41"/>
                <a:gd name="T60" fmla="*/ 0 w 32"/>
                <a:gd name="T61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" h="41">
                  <a:moveTo>
                    <a:pt x="0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9"/>
                    <a:pt x="9" y="31"/>
                    <a:pt x="11" y="32"/>
                  </a:cubicBezTo>
                  <a:cubicBezTo>
                    <a:pt x="12" y="34"/>
                    <a:pt x="14" y="34"/>
                    <a:pt x="16" y="34"/>
                  </a:cubicBezTo>
                  <a:cubicBezTo>
                    <a:pt x="19" y="34"/>
                    <a:pt x="21" y="34"/>
                    <a:pt x="22" y="33"/>
                  </a:cubicBezTo>
                  <a:cubicBezTo>
                    <a:pt x="24" y="31"/>
                    <a:pt x="24" y="30"/>
                    <a:pt x="24" y="29"/>
                  </a:cubicBezTo>
                  <a:cubicBezTo>
                    <a:pt x="24" y="28"/>
                    <a:pt x="24" y="27"/>
                    <a:pt x="23" y="26"/>
                  </a:cubicBezTo>
                  <a:cubicBezTo>
                    <a:pt x="23" y="26"/>
                    <a:pt x="22" y="25"/>
                    <a:pt x="21" y="25"/>
                  </a:cubicBezTo>
                  <a:cubicBezTo>
                    <a:pt x="20" y="24"/>
                    <a:pt x="17" y="24"/>
                    <a:pt x="14" y="23"/>
                  </a:cubicBezTo>
                  <a:cubicBezTo>
                    <a:pt x="10" y="22"/>
                    <a:pt x="7" y="20"/>
                    <a:pt x="5" y="19"/>
                  </a:cubicBezTo>
                  <a:cubicBezTo>
                    <a:pt x="3" y="17"/>
                    <a:pt x="1" y="14"/>
                    <a:pt x="1" y="11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6" y="2"/>
                    <a:pt x="8" y="1"/>
                  </a:cubicBezTo>
                  <a:cubicBezTo>
                    <a:pt x="10" y="0"/>
                    <a:pt x="13" y="0"/>
                    <a:pt x="16" y="0"/>
                  </a:cubicBezTo>
                  <a:cubicBezTo>
                    <a:pt x="21" y="0"/>
                    <a:pt x="25" y="1"/>
                    <a:pt x="27" y="3"/>
                  </a:cubicBezTo>
                  <a:cubicBezTo>
                    <a:pt x="30" y="5"/>
                    <a:pt x="31" y="8"/>
                    <a:pt x="31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7"/>
                    <a:pt x="18" y="6"/>
                    <a:pt x="16" y="6"/>
                  </a:cubicBezTo>
                  <a:cubicBezTo>
                    <a:pt x="13" y="6"/>
                    <a:pt x="12" y="7"/>
                    <a:pt x="10" y="8"/>
                  </a:cubicBezTo>
                  <a:cubicBezTo>
                    <a:pt x="9" y="8"/>
                    <a:pt x="9" y="9"/>
                    <a:pt x="9" y="10"/>
                  </a:cubicBezTo>
                  <a:cubicBezTo>
                    <a:pt x="9" y="11"/>
                    <a:pt x="9" y="12"/>
                    <a:pt x="10" y="13"/>
                  </a:cubicBezTo>
                  <a:cubicBezTo>
                    <a:pt x="11" y="14"/>
                    <a:pt x="14" y="14"/>
                    <a:pt x="18" y="15"/>
                  </a:cubicBezTo>
                  <a:cubicBezTo>
                    <a:pt x="22" y="16"/>
                    <a:pt x="24" y="17"/>
                    <a:pt x="26" y="18"/>
                  </a:cubicBezTo>
                  <a:cubicBezTo>
                    <a:pt x="28" y="19"/>
                    <a:pt x="30" y="21"/>
                    <a:pt x="31" y="22"/>
                  </a:cubicBezTo>
                  <a:cubicBezTo>
                    <a:pt x="32" y="24"/>
                    <a:pt x="32" y="26"/>
                    <a:pt x="32" y="29"/>
                  </a:cubicBezTo>
                  <a:cubicBezTo>
                    <a:pt x="32" y="31"/>
                    <a:pt x="32" y="33"/>
                    <a:pt x="30" y="35"/>
                  </a:cubicBezTo>
                  <a:cubicBezTo>
                    <a:pt x="29" y="37"/>
                    <a:pt x="27" y="39"/>
                    <a:pt x="25" y="40"/>
                  </a:cubicBezTo>
                  <a:cubicBezTo>
                    <a:pt x="23" y="41"/>
                    <a:pt x="20" y="41"/>
                    <a:pt x="16" y="41"/>
                  </a:cubicBezTo>
                  <a:cubicBezTo>
                    <a:pt x="11" y="41"/>
                    <a:pt x="7" y="40"/>
                    <a:pt x="5" y="38"/>
                  </a:cubicBezTo>
                  <a:cubicBezTo>
                    <a:pt x="2" y="35"/>
                    <a:pt x="0" y="32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24" name="îşḻîḑè">
              <a:extLst>
                <a:ext uri="{FF2B5EF4-FFF2-40B4-BE49-F238E27FC236}">
                  <a16:creationId xmlns:a16="http://schemas.microsoft.com/office/drawing/2014/main" id="{D59B0977-B590-423D-B003-7A37D7D5072F}"/>
                </a:ext>
              </a:extLst>
            </p:cNvPr>
            <p:cNvSpPr/>
            <p:nvPr/>
          </p:nvSpPr>
          <p:spPr bwMode="auto">
            <a:xfrm>
              <a:off x="5556738" y="1624325"/>
              <a:ext cx="18222" cy="92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25" name="iṣḷiḓê">
              <a:extLst>
                <a:ext uri="{FF2B5EF4-FFF2-40B4-BE49-F238E27FC236}">
                  <a16:creationId xmlns:a16="http://schemas.microsoft.com/office/drawing/2014/main" id="{D0B310D6-47B7-4C66-B3E6-38513746B440}"/>
                </a:ext>
              </a:extLst>
            </p:cNvPr>
            <p:cNvSpPr/>
            <p:nvPr/>
          </p:nvSpPr>
          <p:spPr bwMode="auto">
            <a:xfrm>
              <a:off x="5593182" y="1624325"/>
              <a:ext cx="73589" cy="92512"/>
            </a:xfrm>
            <a:custGeom>
              <a:avLst/>
              <a:gdLst>
                <a:gd name="T0" fmla="*/ 40 w 105"/>
                <a:gd name="T1" fmla="*/ 132 h 132"/>
                <a:gd name="T2" fmla="*/ 40 w 105"/>
                <a:gd name="T3" fmla="*/ 23 h 132"/>
                <a:gd name="T4" fmla="*/ 0 w 105"/>
                <a:gd name="T5" fmla="*/ 23 h 132"/>
                <a:gd name="T6" fmla="*/ 0 w 105"/>
                <a:gd name="T7" fmla="*/ 0 h 132"/>
                <a:gd name="T8" fmla="*/ 105 w 105"/>
                <a:gd name="T9" fmla="*/ 0 h 132"/>
                <a:gd name="T10" fmla="*/ 105 w 105"/>
                <a:gd name="T11" fmla="*/ 23 h 132"/>
                <a:gd name="T12" fmla="*/ 66 w 105"/>
                <a:gd name="T13" fmla="*/ 23 h 132"/>
                <a:gd name="T14" fmla="*/ 66 w 105"/>
                <a:gd name="T15" fmla="*/ 132 h 132"/>
                <a:gd name="T16" fmla="*/ 40 w 105"/>
                <a:gd name="T17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32">
                  <a:moveTo>
                    <a:pt x="40" y="132"/>
                  </a:moveTo>
                  <a:lnTo>
                    <a:pt x="40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23"/>
                  </a:lnTo>
                  <a:lnTo>
                    <a:pt x="66" y="23"/>
                  </a:lnTo>
                  <a:lnTo>
                    <a:pt x="66" y="132"/>
                  </a:lnTo>
                  <a:lnTo>
                    <a:pt x="4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26" name="işļídè">
              <a:extLst>
                <a:ext uri="{FF2B5EF4-FFF2-40B4-BE49-F238E27FC236}">
                  <a16:creationId xmlns:a16="http://schemas.microsoft.com/office/drawing/2014/main" id="{41E98826-FFF7-4209-B86F-5038C25269DC}"/>
                </a:ext>
              </a:extLst>
            </p:cNvPr>
            <p:cNvSpPr/>
            <p:nvPr/>
          </p:nvSpPr>
          <p:spPr bwMode="auto">
            <a:xfrm>
              <a:off x="5675882" y="1624325"/>
              <a:ext cx="84803" cy="92512"/>
            </a:xfrm>
            <a:custGeom>
              <a:avLst/>
              <a:gdLst>
                <a:gd name="T0" fmla="*/ 46 w 121"/>
                <a:gd name="T1" fmla="*/ 132 h 132"/>
                <a:gd name="T2" fmla="*/ 46 w 121"/>
                <a:gd name="T3" fmla="*/ 79 h 132"/>
                <a:gd name="T4" fmla="*/ 0 w 121"/>
                <a:gd name="T5" fmla="*/ 0 h 132"/>
                <a:gd name="T6" fmla="*/ 30 w 121"/>
                <a:gd name="T7" fmla="*/ 0 h 132"/>
                <a:gd name="T8" fmla="*/ 62 w 121"/>
                <a:gd name="T9" fmla="*/ 53 h 132"/>
                <a:gd name="T10" fmla="*/ 92 w 121"/>
                <a:gd name="T11" fmla="*/ 0 h 132"/>
                <a:gd name="T12" fmla="*/ 121 w 121"/>
                <a:gd name="T13" fmla="*/ 0 h 132"/>
                <a:gd name="T14" fmla="*/ 75 w 121"/>
                <a:gd name="T15" fmla="*/ 79 h 132"/>
                <a:gd name="T16" fmla="*/ 75 w 121"/>
                <a:gd name="T17" fmla="*/ 132 h 132"/>
                <a:gd name="T18" fmla="*/ 46 w 121"/>
                <a:gd name="T19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46" y="132"/>
                  </a:moveTo>
                  <a:lnTo>
                    <a:pt x="46" y="79"/>
                  </a:lnTo>
                  <a:lnTo>
                    <a:pt x="0" y="0"/>
                  </a:lnTo>
                  <a:lnTo>
                    <a:pt x="30" y="0"/>
                  </a:lnTo>
                  <a:lnTo>
                    <a:pt x="62" y="53"/>
                  </a:lnTo>
                  <a:lnTo>
                    <a:pt x="92" y="0"/>
                  </a:lnTo>
                  <a:lnTo>
                    <a:pt x="121" y="0"/>
                  </a:lnTo>
                  <a:lnTo>
                    <a:pt x="75" y="79"/>
                  </a:lnTo>
                  <a:lnTo>
                    <a:pt x="75" y="132"/>
                  </a:lnTo>
                  <a:lnTo>
                    <a:pt x="46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1128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0" y="1201410"/>
            <a:ext cx="9144000" cy="18811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21" name="Slide Number Placeholder 5">
            <a:extLst>
              <a:ext uri="{FF2B5EF4-FFF2-40B4-BE49-F238E27FC236}">
                <a16:creationId xmlns:a16="http://schemas.microsoft.com/office/drawing/2014/main" id="{67C4579C-9306-4343-A176-B318B4BA3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55639" y="4748135"/>
            <a:ext cx="2057400" cy="273844"/>
          </a:xfrm>
        </p:spPr>
        <p:txBody>
          <a:bodyPr/>
          <a:lstStyle>
            <a:lvl1pPr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ACBECEF1-1935-4692-9C86-5FD89D9EDF4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C8F5ACF-7AFE-47CC-8B18-9B90970749B1}"/>
              </a:ext>
            </a:extLst>
          </p:cNvPr>
          <p:cNvGrpSpPr/>
          <p:nvPr userDrawn="1"/>
        </p:nvGrpSpPr>
        <p:grpSpPr>
          <a:xfrm>
            <a:off x="207378" y="4666267"/>
            <a:ext cx="1253123" cy="407703"/>
            <a:chOff x="3302807" y="1034911"/>
            <a:chExt cx="2457878" cy="799669"/>
          </a:xfrm>
          <a:solidFill>
            <a:schemeClr val="accent1"/>
          </a:solidFill>
        </p:grpSpPr>
        <p:sp>
          <p:nvSpPr>
            <p:cNvPr id="32" name="íṡḷîḍê">
              <a:extLst>
                <a:ext uri="{FF2B5EF4-FFF2-40B4-BE49-F238E27FC236}">
                  <a16:creationId xmlns:a16="http://schemas.microsoft.com/office/drawing/2014/main" id="{AE22A737-0C3E-4C86-B6E7-D2A3C42937C8}"/>
                </a:ext>
              </a:extLst>
            </p:cNvPr>
            <p:cNvSpPr/>
            <p:nvPr/>
          </p:nvSpPr>
          <p:spPr bwMode="auto">
            <a:xfrm>
              <a:off x="3518669" y="1287918"/>
              <a:ext cx="364442" cy="336408"/>
            </a:xfrm>
            <a:custGeom>
              <a:avLst/>
              <a:gdLst>
                <a:gd name="T0" fmla="*/ 154 w 159"/>
                <a:gd name="T1" fmla="*/ 43 h 146"/>
                <a:gd name="T2" fmla="*/ 133 w 159"/>
                <a:gd name="T3" fmla="*/ 41 h 146"/>
                <a:gd name="T4" fmla="*/ 159 w 159"/>
                <a:gd name="T5" fmla="*/ 25 h 146"/>
                <a:gd name="T6" fmla="*/ 133 w 159"/>
                <a:gd name="T7" fmla="*/ 24 h 146"/>
                <a:gd name="T8" fmla="*/ 97 w 159"/>
                <a:gd name="T9" fmla="*/ 38 h 146"/>
                <a:gd name="T10" fmla="*/ 106 w 159"/>
                <a:gd name="T11" fmla="*/ 24 h 146"/>
                <a:gd name="T12" fmla="*/ 72 w 159"/>
                <a:gd name="T13" fmla="*/ 34 h 146"/>
                <a:gd name="T14" fmla="*/ 66 w 159"/>
                <a:gd name="T15" fmla="*/ 36 h 146"/>
                <a:gd name="T16" fmla="*/ 0 w 159"/>
                <a:gd name="T17" fmla="*/ 23 h 146"/>
                <a:gd name="T18" fmla="*/ 28 w 159"/>
                <a:gd name="T19" fmla="*/ 34 h 146"/>
                <a:gd name="T20" fmla="*/ 30 w 159"/>
                <a:gd name="T21" fmla="*/ 41 h 146"/>
                <a:gd name="T22" fmla="*/ 11 w 159"/>
                <a:gd name="T23" fmla="*/ 40 h 146"/>
                <a:gd name="T24" fmla="*/ 41 w 159"/>
                <a:gd name="T25" fmla="*/ 60 h 146"/>
                <a:gd name="T26" fmla="*/ 24 w 159"/>
                <a:gd name="T27" fmla="*/ 60 h 146"/>
                <a:gd name="T28" fmla="*/ 46 w 159"/>
                <a:gd name="T29" fmla="*/ 79 h 146"/>
                <a:gd name="T30" fmla="*/ 35 w 159"/>
                <a:gd name="T31" fmla="*/ 78 h 146"/>
                <a:gd name="T32" fmla="*/ 54 w 159"/>
                <a:gd name="T33" fmla="*/ 92 h 146"/>
                <a:gd name="T34" fmla="*/ 54 w 159"/>
                <a:gd name="T35" fmla="*/ 96 h 146"/>
                <a:gd name="T36" fmla="*/ 46 w 159"/>
                <a:gd name="T37" fmla="*/ 96 h 146"/>
                <a:gd name="T38" fmla="*/ 64 w 159"/>
                <a:gd name="T39" fmla="*/ 108 h 146"/>
                <a:gd name="T40" fmla="*/ 64 w 159"/>
                <a:gd name="T41" fmla="*/ 114 h 146"/>
                <a:gd name="T42" fmla="*/ 60 w 159"/>
                <a:gd name="T43" fmla="*/ 115 h 146"/>
                <a:gd name="T44" fmla="*/ 81 w 159"/>
                <a:gd name="T45" fmla="*/ 146 h 146"/>
                <a:gd name="T46" fmla="*/ 103 w 159"/>
                <a:gd name="T47" fmla="*/ 117 h 146"/>
                <a:gd name="T48" fmla="*/ 98 w 159"/>
                <a:gd name="T49" fmla="*/ 114 h 146"/>
                <a:gd name="T50" fmla="*/ 99 w 159"/>
                <a:gd name="T51" fmla="*/ 107 h 146"/>
                <a:gd name="T52" fmla="*/ 115 w 159"/>
                <a:gd name="T53" fmla="*/ 97 h 146"/>
                <a:gd name="T54" fmla="*/ 112 w 159"/>
                <a:gd name="T55" fmla="*/ 92 h 146"/>
                <a:gd name="T56" fmla="*/ 131 w 159"/>
                <a:gd name="T57" fmla="*/ 79 h 146"/>
                <a:gd name="T58" fmla="*/ 119 w 159"/>
                <a:gd name="T59" fmla="*/ 79 h 146"/>
                <a:gd name="T60" fmla="*/ 117 w 159"/>
                <a:gd name="T61" fmla="*/ 75 h 146"/>
                <a:gd name="T62" fmla="*/ 141 w 159"/>
                <a:gd name="T63" fmla="*/ 59 h 146"/>
                <a:gd name="T64" fmla="*/ 125 w 159"/>
                <a:gd name="T65" fmla="*/ 58 h 146"/>
                <a:gd name="T66" fmla="*/ 124 w 159"/>
                <a:gd name="T67" fmla="*/ 54 h 146"/>
                <a:gd name="T68" fmla="*/ 154 w 159"/>
                <a:gd name="T69" fmla="*/ 4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9" h="146">
                  <a:moveTo>
                    <a:pt x="154" y="43"/>
                  </a:moveTo>
                  <a:cubicBezTo>
                    <a:pt x="133" y="41"/>
                    <a:pt x="133" y="41"/>
                    <a:pt x="133" y="41"/>
                  </a:cubicBezTo>
                  <a:cubicBezTo>
                    <a:pt x="137" y="34"/>
                    <a:pt x="155" y="37"/>
                    <a:pt x="159" y="25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14" y="21"/>
                    <a:pt x="107" y="39"/>
                    <a:pt x="97" y="38"/>
                  </a:cubicBezTo>
                  <a:cubicBezTo>
                    <a:pt x="88" y="29"/>
                    <a:pt x="100" y="28"/>
                    <a:pt x="106" y="24"/>
                  </a:cubicBezTo>
                  <a:cubicBezTo>
                    <a:pt x="80" y="0"/>
                    <a:pt x="72" y="32"/>
                    <a:pt x="72" y="34"/>
                  </a:cubicBezTo>
                  <a:cubicBezTo>
                    <a:pt x="71" y="37"/>
                    <a:pt x="68" y="38"/>
                    <a:pt x="66" y="36"/>
                  </a:cubicBezTo>
                  <a:cubicBezTo>
                    <a:pt x="58" y="12"/>
                    <a:pt x="33" y="22"/>
                    <a:pt x="0" y="23"/>
                  </a:cubicBezTo>
                  <a:cubicBezTo>
                    <a:pt x="8" y="31"/>
                    <a:pt x="17" y="32"/>
                    <a:pt x="28" y="34"/>
                  </a:cubicBezTo>
                  <a:cubicBezTo>
                    <a:pt x="30" y="36"/>
                    <a:pt x="32" y="38"/>
                    <a:pt x="30" y="41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9" y="58"/>
                    <a:pt x="35" y="49"/>
                    <a:pt x="41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75"/>
                    <a:pt x="41" y="68"/>
                    <a:pt x="46" y="79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40" y="90"/>
                    <a:pt x="48" y="91"/>
                    <a:pt x="54" y="92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6" y="104"/>
                    <a:pt x="57" y="109"/>
                    <a:pt x="64" y="108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0" y="115"/>
                    <a:pt x="60" y="115"/>
                    <a:pt x="60" y="115"/>
                  </a:cubicBezTo>
                  <a:cubicBezTo>
                    <a:pt x="81" y="146"/>
                    <a:pt x="81" y="146"/>
                    <a:pt x="81" y="146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8" y="114"/>
                    <a:pt x="98" y="114"/>
                    <a:pt x="98" y="114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105" y="108"/>
                    <a:pt x="111" y="106"/>
                    <a:pt x="115" y="97"/>
                  </a:cubicBezTo>
                  <a:cubicBezTo>
                    <a:pt x="114" y="95"/>
                    <a:pt x="99" y="99"/>
                    <a:pt x="112" y="92"/>
                  </a:cubicBezTo>
                  <a:cubicBezTo>
                    <a:pt x="120" y="91"/>
                    <a:pt x="125" y="85"/>
                    <a:pt x="131" y="79"/>
                  </a:cubicBezTo>
                  <a:cubicBezTo>
                    <a:pt x="119" y="79"/>
                    <a:pt x="119" y="79"/>
                    <a:pt x="119" y="79"/>
                  </a:cubicBezTo>
                  <a:cubicBezTo>
                    <a:pt x="117" y="78"/>
                    <a:pt x="116" y="76"/>
                    <a:pt x="117" y="75"/>
                  </a:cubicBezTo>
                  <a:cubicBezTo>
                    <a:pt x="125" y="74"/>
                    <a:pt x="137" y="70"/>
                    <a:pt x="141" y="59"/>
                  </a:cubicBezTo>
                  <a:cubicBezTo>
                    <a:pt x="125" y="58"/>
                    <a:pt x="125" y="58"/>
                    <a:pt x="125" y="58"/>
                  </a:cubicBezTo>
                  <a:cubicBezTo>
                    <a:pt x="122" y="57"/>
                    <a:pt x="123" y="55"/>
                    <a:pt x="124" y="54"/>
                  </a:cubicBezTo>
                  <a:cubicBezTo>
                    <a:pt x="134" y="54"/>
                    <a:pt x="145" y="50"/>
                    <a:pt x="1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3" name="íŝḻiḍè">
              <a:extLst>
                <a:ext uri="{FF2B5EF4-FFF2-40B4-BE49-F238E27FC236}">
                  <a16:creationId xmlns:a16="http://schemas.microsoft.com/office/drawing/2014/main" id="{1D32C6C4-A3A3-4247-B484-3C05D9F135AE}"/>
                </a:ext>
              </a:extLst>
            </p:cNvPr>
            <p:cNvSpPr/>
            <p:nvPr/>
          </p:nvSpPr>
          <p:spPr bwMode="auto">
            <a:xfrm>
              <a:off x="3344157" y="1504480"/>
              <a:ext cx="93914" cy="74290"/>
            </a:xfrm>
            <a:custGeom>
              <a:avLst/>
              <a:gdLst>
                <a:gd name="T0" fmla="*/ 6 w 41"/>
                <a:gd name="T1" fmla="*/ 15 h 32"/>
                <a:gd name="T2" fmla="*/ 9 w 41"/>
                <a:gd name="T3" fmla="*/ 16 h 32"/>
                <a:gd name="T4" fmla="*/ 37 w 41"/>
                <a:gd name="T5" fmla="*/ 18 h 32"/>
                <a:gd name="T6" fmla="*/ 41 w 41"/>
                <a:gd name="T7" fmla="*/ 16 h 32"/>
                <a:gd name="T8" fmla="*/ 32 w 41"/>
                <a:gd name="T9" fmla="*/ 0 h 32"/>
                <a:gd name="T10" fmla="*/ 28 w 41"/>
                <a:gd name="T11" fmla="*/ 1 h 32"/>
                <a:gd name="T12" fmla="*/ 35 w 41"/>
                <a:gd name="T13" fmla="*/ 14 h 32"/>
                <a:gd name="T14" fmla="*/ 30 w 41"/>
                <a:gd name="T15" fmla="*/ 13 h 32"/>
                <a:gd name="T16" fmla="*/ 4 w 41"/>
                <a:gd name="T17" fmla="*/ 12 h 32"/>
                <a:gd name="T18" fmla="*/ 0 w 41"/>
                <a:gd name="T19" fmla="*/ 14 h 32"/>
                <a:gd name="T20" fmla="*/ 10 w 41"/>
                <a:gd name="T21" fmla="*/ 32 h 32"/>
                <a:gd name="T22" fmla="*/ 14 w 41"/>
                <a:gd name="T23" fmla="*/ 30 h 32"/>
                <a:gd name="T24" fmla="*/ 6 w 41"/>
                <a:gd name="T2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32">
                  <a:moveTo>
                    <a:pt x="6" y="15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4" y="14"/>
                    <a:pt x="32" y="14"/>
                    <a:pt x="30" y="13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4" y="30"/>
                    <a:pt x="14" y="30"/>
                    <a:pt x="14" y="30"/>
                  </a:cubicBezTo>
                  <a:lnTo>
                    <a:pt x="6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4" name="îS1iďê">
              <a:extLst>
                <a:ext uri="{FF2B5EF4-FFF2-40B4-BE49-F238E27FC236}">
                  <a16:creationId xmlns:a16="http://schemas.microsoft.com/office/drawing/2014/main" id="{3E578F01-A4D5-452C-B2A6-68E3286BEDD0}"/>
                </a:ext>
              </a:extLst>
            </p:cNvPr>
            <p:cNvSpPr/>
            <p:nvPr/>
          </p:nvSpPr>
          <p:spPr bwMode="auto">
            <a:xfrm>
              <a:off x="3369388" y="1550736"/>
              <a:ext cx="91811" cy="71487"/>
            </a:xfrm>
            <a:custGeom>
              <a:avLst/>
              <a:gdLst>
                <a:gd name="T0" fmla="*/ 128 w 131"/>
                <a:gd name="T1" fmla="*/ 46 h 102"/>
                <a:gd name="T2" fmla="*/ 85 w 131"/>
                <a:gd name="T3" fmla="*/ 66 h 102"/>
                <a:gd name="T4" fmla="*/ 66 w 131"/>
                <a:gd name="T5" fmla="*/ 30 h 102"/>
                <a:gd name="T6" fmla="*/ 108 w 131"/>
                <a:gd name="T7" fmla="*/ 10 h 102"/>
                <a:gd name="T8" fmla="*/ 105 w 131"/>
                <a:gd name="T9" fmla="*/ 0 h 102"/>
                <a:gd name="T10" fmla="*/ 0 w 131"/>
                <a:gd name="T11" fmla="*/ 46 h 102"/>
                <a:gd name="T12" fmla="*/ 7 w 131"/>
                <a:gd name="T13" fmla="*/ 56 h 102"/>
                <a:gd name="T14" fmla="*/ 56 w 131"/>
                <a:gd name="T15" fmla="*/ 33 h 102"/>
                <a:gd name="T16" fmla="*/ 72 w 131"/>
                <a:gd name="T17" fmla="*/ 73 h 102"/>
                <a:gd name="T18" fmla="*/ 23 w 131"/>
                <a:gd name="T19" fmla="*/ 92 h 102"/>
                <a:gd name="T20" fmla="*/ 30 w 131"/>
                <a:gd name="T21" fmla="*/ 102 h 102"/>
                <a:gd name="T22" fmla="*/ 131 w 131"/>
                <a:gd name="T23" fmla="*/ 56 h 102"/>
                <a:gd name="T24" fmla="*/ 128 w 131"/>
                <a:gd name="T25" fmla="*/ 4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02">
                  <a:moveTo>
                    <a:pt x="128" y="46"/>
                  </a:moveTo>
                  <a:lnTo>
                    <a:pt x="85" y="66"/>
                  </a:lnTo>
                  <a:lnTo>
                    <a:pt x="66" y="30"/>
                  </a:lnTo>
                  <a:lnTo>
                    <a:pt x="108" y="10"/>
                  </a:lnTo>
                  <a:lnTo>
                    <a:pt x="105" y="0"/>
                  </a:lnTo>
                  <a:lnTo>
                    <a:pt x="0" y="46"/>
                  </a:lnTo>
                  <a:lnTo>
                    <a:pt x="7" y="56"/>
                  </a:lnTo>
                  <a:lnTo>
                    <a:pt x="56" y="33"/>
                  </a:lnTo>
                  <a:lnTo>
                    <a:pt x="72" y="73"/>
                  </a:lnTo>
                  <a:lnTo>
                    <a:pt x="23" y="92"/>
                  </a:lnTo>
                  <a:lnTo>
                    <a:pt x="30" y="102"/>
                  </a:lnTo>
                  <a:lnTo>
                    <a:pt x="131" y="56"/>
                  </a:lnTo>
                  <a:lnTo>
                    <a:pt x="128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5" name="i$ḷíḓe">
              <a:extLst>
                <a:ext uri="{FF2B5EF4-FFF2-40B4-BE49-F238E27FC236}">
                  <a16:creationId xmlns:a16="http://schemas.microsoft.com/office/drawing/2014/main" id="{A4BD5419-2CBC-4167-A4FF-74B48F3FA998}"/>
                </a:ext>
              </a:extLst>
            </p:cNvPr>
            <p:cNvSpPr/>
            <p:nvPr/>
          </p:nvSpPr>
          <p:spPr bwMode="auto">
            <a:xfrm>
              <a:off x="3394618" y="1599095"/>
              <a:ext cx="91811" cy="71487"/>
            </a:xfrm>
            <a:custGeom>
              <a:avLst/>
              <a:gdLst>
                <a:gd name="T0" fmla="*/ 72 w 131"/>
                <a:gd name="T1" fmla="*/ 76 h 102"/>
                <a:gd name="T2" fmla="*/ 85 w 131"/>
                <a:gd name="T3" fmla="*/ 69 h 102"/>
                <a:gd name="T4" fmla="*/ 66 w 131"/>
                <a:gd name="T5" fmla="*/ 30 h 102"/>
                <a:gd name="T6" fmla="*/ 98 w 131"/>
                <a:gd name="T7" fmla="*/ 17 h 102"/>
                <a:gd name="T8" fmla="*/ 118 w 131"/>
                <a:gd name="T9" fmla="*/ 56 h 102"/>
                <a:gd name="T10" fmla="*/ 131 w 131"/>
                <a:gd name="T11" fmla="*/ 53 h 102"/>
                <a:gd name="T12" fmla="*/ 105 w 131"/>
                <a:gd name="T13" fmla="*/ 0 h 102"/>
                <a:gd name="T14" fmla="*/ 0 w 131"/>
                <a:gd name="T15" fmla="*/ 50 h 102"/>
                <a:gd name="T16" fmla="*/ 30 w 131"/>
                <a:gd name="T17" fmla="*/ 102 h 102"/>
                <a:gd name="T18" fmla="*/ 39 w 131"/>
                <a:gd name="T19" fmla="*/ 96 h 102"/>
                <a:gd name="T20" fmla="*/ 20 w 131"/>
                <a:gd name="T21" fmla="*/ 53 h 102"/>
                <a:gd name="T22" fmla="*/ 52 w 131"/>
                <a:gd name="T23" fmla="*/ 36 h 102"/>
                <a:gd name="T24" fmla="*/ 72 w 131"/>
                <a:gd name="T25" fmla="*/ 7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02">
                  <a:moveTo>
                    <a:pt x="72" y="76"/>
                  </a:moveTo>
                  <a:lnTo>
                    <a:pt x="85" y="69"/>
                  </a:lnTo>
                  <a:lnTo>
                    <a:pt x="66" y="30"/>
                  </a:lnTo>
                  <a:lnTo>
                    <a:pt x="98" y="17"/>
                  </a:lnTo>
                  <a:lnTo>
                    <a:pt x="118" y="56"/>
                  </a:lnTo>
                  <a:lnTo>
                    <a:pt x="131" y="53"/>
                  </a:lnTo>
                  <a:lnTo>
                    <a:pt x="105" y="0"/>
                  </a:lnTo>
                  <a:lnTo>
                    <a:pt x="0" y="50"/>
                  </a:lnTo>
                  <a:lnTo>
                    <a:pt x="30" y="102"/>
                  </a:lnTo>
                  <a:lnTo>
                    <a:pt x="39" y="96"/>
                  </a:lnTo>
                  <a:lnTo>
                    <a:pt x="20" y="53"/>
                  </a:lnTo>
                  <a:lnTo>
                    <a:pt x="52" y="36"/>
                  </a:lnTo>
                  <a:lnTo>
                    <a:pt x="72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6" name="îş1íḍé">
              <a:extLst>
                <a:ext uri="{FF2B5EF4-FFF2-40B4-BE49-F238E27FC236}">
                  <a16:creationId xmlns:a16="http://schemas.microsoft.com/office/drawing/2014/main" id="{B6251E37-1DC9-4D13-9BD0-C8E504E364F3}"/>
                </a:ext>
              </a:extLst>
            </p:cNvPr>
            <p:cNvSpPr/>
            <p:nvPr/>
          </p:nvSpPr>
          <p:spPr bwMode="auto">
            <a:xfrm>
              <a:off x="3431063" y="1647453"/>
              <a:ext cx="73589" cy="53265"/>
            </a:xfrm>
            <a:custGeom>
              <a:avLst/>
              <a:gdLst>
                <a:gd name="T0" fmla="*/ 32 w 32"/>
                <a:gd name="T1" fmla="*/ 3 h 23"/>
                <a:gd name="T2" fmla="*/ 30 w 32"/>
                <a:gd name="T3" fmla="*/ 0 h 23"/>
                <a:gd name="T4" fmla="*/ 13 w 32"/>
                <a:gd name="T5" fmla="*/ 16 h 23"/>
                <a:gd name="T6" fmla="*/ 10 w 32"/>
                <a:gd name="T7" fmla="*/ 19 h 23"/>
                <a:gd name="T8" fmla="*/ 7 w 32"/>
                <a:gd name="T9" fmla="*/ 20 h 23"/>
                <a:gd name="T10" fmla="*/ 5 w 32"/>
                <a:gd name="T11" fmla="*/ 19 h 23"/>
                <a:gd name="T12" fmla="*/ 4 w 32"/>
                <a:gd name="T13" fmla="*/ 16 h 23"/>
                <a:gd name="T14" fmla="*/ 7 w 32"/>
                <a:gd name="T15" fmla="*/ 11 h 23"/>
                <a:gd name="T16" fmla="*/ 5 w 32"/>
                <a:gd name="T17" fmla="*/ 10 h 23"/>
                <a:gd name="T18" fmla="*/ 0 w 32"/>
                <a:gd name="T19" fmla="*/ 16 h 23"/>
                <a:gd name="T20" fmla="*/ 2 w 32"/>
                <a:gd name="T21" fmla="*/ 21 h 23"/>
                <a:gd name="T22" fmla="*/ 6 w 32"/>
                <a:gd name="T23" fmla="*/ 23 h 23"/>
                <a:gd name="T24" fmla="*/ 10 w 32"/>
                <a:gd name="T25" fmla="*/ 22 h 23"/>
                <a:gd name="T26" fmla="*/ 15 w 32"/>
                <a:gd name="T27" fmla="*/ 18 h 23"/>
                <a:gd name="T28" fmla="*/ 32 w 32"/>
                <a:gd name="T2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23">
                  <a:moveTo>
                    <a:pt x="32" y="3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1" y="18"/>
                    <a:pt x="10" y="19"/>
                    <a:pt x="10" y="19"/>
                  </a:cubicBezTo>
                  <a:cubicBezTo>
                    <a:pt x="9" y="19"/>
                    <a:pt x="8" y="20"/>
                    <a:pt x="7" y="20"/>
                  </a:cubicBezTo>
                  <a:cubicBezTo>
                    <a:pt x="6" y="20"/>
                    <a:pt x="6" y="19"/>
                    <a:pt x="5" y="19"/>
                  </a:cubicBezTo>
                  <a:cubicBezTo>
                    <a:pt x="4" y="18"/>
                    <a:pt x="4" y="17"/>
                    <a:pt x="4" y="16"/>
                  </a:cubicBezTo>
                  <a:cubicBezTo>
                    <a:pt x="4" y="15"/>
                    <a:pt x="6" y="13"/>
                    <a:pt x="7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2" y="12"/>
                    <a:pt x="1" y="14"/>
                    <a:pt x="0" y="16"/>
                  </a:cubicBezTo>
                  <a:cubicBezTo>
                    <a:pt x="0" y="18"/>
                    <a:pt x="1" y="20"/>
                    <a:pt x="2" y="21"/>
                  </a:cubicBezTo>
                  <a:cubicBezTo>
                    <a:pt x="3" y="22"/>
                    <a:pt x="4" y="23"/>
                    <a:pt x="6" y="23"/>
                  </a:cubicBezTo>
                  <a:cubicBezTo>
                    <a:pt x="7" y="23"/>
                    <a:pt x="9" y="23"/>
                    <a:pt x="10" y="22"/>
                  </a:cubicBezTo>
                  <a:cubicBezTo>
                    <a:pt x="12" y="22"/>
                    <a:pt x="13" y="20"/>
                    <a:pt x="15" y="18"/>
                  </a:cubicBezTo>
                  <a:lnTo>
                    <a:pt x="32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7" name="išḻïde">
              <a:extLst>
                <a:ext uri="{FF2B5EF4-FFF2-40B4-BE49-F238E27FC236}">
                  <a16:creationId xmlns:a16="http://schemas.microsoft.com/office/drawing/2014/main" id="{4BAA1AC3-66B9-49B2-ACED-D6D7172EC282}"/>
                </a:ext>
              </a:extLst>
            </p:cNvPr>
            <p:cNvSpPr/>
            <p:nvPr/>
          </p:nvSpPr>
          <p:spPr bwMode="auto">
            <a:xfrm>
              <a:off x="3465404" y="1659368"/>
              <a:ext cx="60273" cy="59572"/>
            </a:xfrm>
            <a:custGeom>
              <a:avLst/>
              <a:gdLst>
                <a:gd name="T0" fmla="*/ 79 w 86"/>
                <a:gd name="T1" fmla="*/ 0 h 85"/>
                <a:gd name="T2" fmla="*/ 0 w 86"/>
                <a:gd name="T3" fmla="*/ 79 h 85"/>
                <a:gd name="T4" fmla="*/ 7 w 86"/>
                <a:gd name="T5" fmla="*/ 85 h 85"/>
                <a:gd name="T6" fmla="*/ 86 w 86"/>
                <a:gd name="T7" fmla="*/ 6 h 85"/>
                <a:gd name="T8" fmla="*/ 79 w 86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79" y="0"/>
                  </a:moveTo>
                  <a:lnTo>
                    <a:pt x="0" y="79"/>
                  </a:lnTo>
                  <a:lnTo>
                    <a:pt x="7" y="85"/>
                  </a:lnTo>
                  <a:lnTo>
                    <a:pt x="86" y="6"/>
                  </a:lnTo>
                  <a:lnTo>
                    <a:pt x="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8" name="ís1ïḓè">
              <a:extLst>
                <a:ext uri="{FF2B5EF4-FFF2-40B4-BE49-F238E27FC236}">
                  <a16:creationId xmlns:a16="http://schemas.microsoft.com/office/drawing/2014/main" id="{D25CC410-4803-47A1-A381-535EF397C8FF}"/>
                </a:ext>
              </a:extLst>
            </p:cNvPr>
            <p:cNvSpPr/>
            <p:nvPr/>
          </p:nvSpPr>
          <p:spPr bwMode="auto">
            <a:xfrm>
              <a:off x="3477319" y="1675487"/>
              <a:ext cx="73589" cy="80598"/>
            </a:xfrm>
            <a:custGeom>
              <a:avLst/>
              <a:gdLst>
                <a:gd name="T0" fmla="*/ 29 w 32"/>
                <a:gd name="T1" fmla="*/ 0 h 35"/>
                <a:gd name="T2" fmla="*/ 0 w 32"/>
                <a:gd name="T3" fmla="*/ 21 h 35"/>
                <a:gd name="T4" fmla="*/ 3 w 32"/>
                <a:gd name="T5" fmla="*/ 23 h 35"/>
                <a:gd name="T6" fmla="*/ 12 w 32"/>
                <a:gd name="T7" fmla="*/ 17 h 35"/>
                <a:gd name="T8" fmla="*/ 20 w 32"/>
                <a:gd name="T9" fmla="*/ 23 h 35"/>
                <a:gd name="T10" fmla="*/ 16 w 32"/>
                <a:gd name="T11" fmla="*/ 33 h 35"/>
                <a:gd name="T12" fmla="*/ 19 w 32"/>
                <a:gd name="T13" fmla="*/ 35 h 35"/>
                <a:gd name="T14" fmla="*/ 32 w 32"/>
                <a:gd name="T15" fmla="*/ 3 h 35"/>
                <a:gd name="T16" fmla="*/ 29 w 32"/>
                <a:gd name="T17" fmla="*/ 0 h 35"/>
                <a:gd name="T18" fmla="*/ 25 w 32"/>
                <a:gd name="T19" fmla="*/ 11 h 35"/>
                <a:gd name="T20" fmla="*/ 22 w 32"/>
                <a:gd name="T21" fmla="*/ 20 h 35"/>
                <a:gd name="T22" fmla="*/ 15 w 32"/>
                <a:gd name="T23" fmla="*/ 15 h 35"/>
                <a:gd name="T24" fmla="*/ 23 w 32"/>
                <a:gd name="T25" fmla="*/ 8 h 35"/>
                <a:gd name="T26" fmla="*/ 28 w 32"/>
                <a:gd name="T27" fmla="*/ 4 h 35"/>
                <a:gd name="T28" fmla="*/ 25 w 32"/>
                <a:gd name="T29" fmla="*/ 1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35">
                  <a:moveTo>
                    <a:pt x="29" y="0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32" y="3"/>
                    <a:pt x="32" y="3"/>
                    <a:pt x="32" y="3"/>
                  </a:cubicBezTo>
                  <a:lnTo>
                    <a:pt x="29" y="0"/>
                  </a:lnTo>
                  <a:close/>
                  <a:moveTo>
                    <a:pt x="25" y="11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7"/>
                    <a:pt x="27" y="6"/>
                    <a:pt x="28" y="4"/>
                  </a:cubicBezTo>
                  <a:cubicBezTo>
                    <a:pt x="28" y="6"/>
                    <a:pt x="27" y="8"/>
                    <a:pt x="2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9" name="ïṩlïďê">
              <a:extLst>
                <a:ext uri="{FF2B5EF4-FFF2-40B4-BE49-F238E27FC236}">
                  <a16:creationId xmlns:a16="http://schemas.microsoft.com/office/drawing/2014/main" id="{3810070B-99B3-440D-852F-76FA43281454}"/>
                </a:ext>
              </a:extLst>
            </p:cNvPr>
            <p:cNvSpPr/>
            <p:nvPr/>
          </p:nvSpPr>
          <p:spPr bwMode="auto">
            <a:xfrm>
              <a:off x="3529882" y="1688803"/>
              <a:ext cx="80598" cy="87606"/>
            </a:xfrm>
            <a:custGeom>
              <a:avLst/>
              <a:gdLst>
                <a:gd name="T0" fmla="*/ 108 w 115"/>
                <a:gd name="T1" fmla="*/ 27 h 125"/>
                <a:gd name="T2" fmla="*/ 62 w 115"/>
                <a:gd name="T3" fmla="*/ 102 h 125"/>
                <a:gd name="T4" fmla="*/ 69 w 115"/>
                <a:gd name="T5" fmla="*/ 7 h 125"/>
                <a:gd name="T6" fmla="*/ 59 w 115"/>
                <a:gd name="T7" fmla="*/ 0 h 125"/>
                <a:gd name="T8" fmla="*/ 0 w 115"/>
                <a:gd name="T9" fmla="*/ 96 h 125"/>
                <a:gd name="T10" fmla="*/ 10 w 115"/>
                <a:gd name="T11" fmla="*/ 99 h 125"/>
                <a:gd name="T12" fmla="*/ 56 w 115"/>
                <a:gd name="T13" fmla="*/ 27 h 125"/>
                <a:gd name="T14" fmla="*/ 49 w 115"/>
                <a:gd name="T15" fmla="*/ 122 h 125"/>
                <a:gd name="T16" fmla="*/ 59 w 115"/>
                <a:gd name="T17" fmla="*/ 125 h 125"/>
                <a:gd name="T18" fmla="*/ 115 w 115"/>
                <a:gd name="T19" fmla="*/ 33 h 125"/>
                <a:gd name="T20" fmla="*/ 108 w 115"/>
                <a:gd name="T21" fmla="*/ 2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125">
                  <a:moveTo>
                    <a:pt x="108" y="27"/>
                  </a:moveTo>
                  <a:lnTo>
                    <a:pt x="62" y="102"/>
                  </a:lnTo>
                  <a:lnTo>
                    <a:pt x="69" y="7"/>
                  </a:lnTo>
                  <a:lnTo>
                    <a:pt x="59" y="0"/>
                  </a:lnTo>
                  <a:lnTo>
                    <a:pt x="0" y="96"/>
                  </a:lnTo>
                  <a:lnTo>
                    <a:pt x="10" y="99"/>
                  </a:lnTo>
                  <a:lnTo>
                    <a:pt x="56" y="27"/>
                  </a:lnTo>
                  <a:lnTo>
                    <a:pt x="49" y="122"/>
                  </a:lnTo>
                  <a:lnTo>
                    <a:pt x="59" y="125"/>
                  </a:lnTo>
                  <a:lnTo>
                    <a:pt x="115" y="33"/>
                  </a:lnTo>
                  <a:lnTo>
                    <a:pt x="108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0" name="íSliḋê">
              <a:extLst>
                <a:ext uri="{FF2B5EF4-FFF2-40B4-BE49-F238E27FC236}">
                  <a16:creationId xmlns:a16="http://schemas.microsoft.com/office/drawing/2014/main" id="{220B921C-4AB9-4FA9-893D-B8694C104DAA}"/>
                </a:ext>
              </a:extLst>
            </p:cNvPr>
            <p:cNvSpPr/>
            <p:nvPr/>
          </p:nvSpPr>
          <p:spPr bwMode="auto">
            <a:xfrm>
              <a:off x="3594360" y="1714735"/>
              <a:ext cx="56769" cy="77794"/>
            </a:xfrm>
            <a:custGeom>
              <a:avLst/>
              <a:gdLst>
                <a:gd name="T0" fmla="*/ 19 w 25"/>
                <a:gd name="T1" fmla="*/ 1 h 34"/>
                <a:gd name="T2" fmla="*/ 13 w 25"/>
                <a:gd name="T3" fmla="*/ 1 h 34"/>
                <a:gd name="T4" fmla="*/ 8 w 25"/>
                <a:gd name="T5" fmla="*/ 5 h 34"/>
                <a:gd name="T6" fmla="*/ 3 w 25"/>
                <a:gd name="T7" fmla="*/ 13 h 34"/>
                <a:gd name="T8" fmla="*/ 1 w 25"/>
                <a:gd name="T9" fmla="*/ 22 h 34"/>
                <a:gd name="T10" fmla="*/ 2 w 25"/>
                <a:gd name="T11" fmla="*/ 29 h 34"/>
                <a:gd name="T12" fmla="*/ 6 w 25"/>
                <a:gd name="T13" fmla="*/ 33 h 34"/>
                <a:gd name="T14" fmla="*/ 11 w 25"/>
                <a:gd name="T15" fmla="*/ 33 h 34"/>
                <a:gd name="T16" fmla="*/ 17 w 25"/>
                <a:gd name="T17" fmla="*/ 31 h 34"/>
                <a:gd name="T18" fmla="*/ 21 w 25"/>
                <a:gd name="T19" fmla="*/ 20 h 34"/>
                <a:gd name="T20" fmla="*/ 13 w 25"/>
                <a:gd name="T21" fmla="*/ 17 h 34"/>
                <a:gd name="T22" fmla="*/ 11 w 25"/>
                <a:gd name="T23" fmla="*/ 20 h 34"/>
                <a:gd name="T24" fmla="*/ 17 w 25"/>
                <a:gd name="T25" fmla="*/ 22 h 34"/>
                <a:gd name="T26" fmla="*/ 15 w 25"/>
                <a:gd name="T27" fmla="*/ 28 h 34"/>
                <a:gd name="T28" fmla="*/ 12 w 25"/>
                <a:gd name="T29" fmla="*/ 29 h 34"/>
                <a:gd name="T30" fmla="*/ 8 w 25"/>
                <a:gd name="T31" fmla="*/ 29 h 34"/>
                <a:gd name="T32" fmla="*/ 5 w 25"/>
                <a:gd name="T33" fmla="*/ 26 h 34"/>
                <a:gd name="T34" fmla="*/ 4 w 25"/>
                <a:gd name="T35" fmla="*/ 21 h 34"/>
                <a:gd name="T36" fmla="*/ 6 w 25"/>
                <a:gd name="T37" fmla="*/ 14 h 34"/>
                <a:gd name="T38" fmla="*/ 9 w 25"/>
                <a:gd name="T39" fmla="*/ 8 h 34"/>
                <a:gd name="T40" fmla="*/ 11 w 25"/>
                <a:gd name="T41" fmla="*/ 5 h 34"/>
                <a:gd name="T42" fmla="*/ 15 w 25"/>
                <a:gd name="T43" fmla="*/ 4 h 34"/>
                <a:gd name="T44" fmla="*/ 18 w 25"/>
                <a:gd name="T45" fmla="*/ 4 h 34"/>
                <a:gd name="T46" fmla="*/ 20 w 25"/>
                <a:gd name="T47" fmla="*/ 6 h 34"/>
                <a:gd name="T48" fmla="*/ 21 w 25"/>
                <a:gd name="T49" fmla="*/ 9 h 34"/>
                <a:gd name="T50" fmla="*/ 21 w 25"/>
                <a:gd name="T51" fmla="*/ 13 h 34"/>
                <a:gd name="T52" fmla="*/ 24 w 25"/>
                <a:gd name="T53" fmla="*/ 13 h 34"/>
                <a:gd name="T54" fmla="*/ 24 w 25"/>
                <a:gd name="T55" fmla="*/ 7 h 34"/>
                <a:gd name="T56" fmla="*/ 23 w 25"/>
                <a:gd name="T57" fmla="*/ 3 h 34"/>
                <a:gd name="T58" fmla="*/ 19 w 25"/>
                <a:gd name="T59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4">
                  <a:moveTo>
                    <a:pt x="19" y="1"/>
                  </a:moveTo>
                  <a:cubicBezTo>
                    <a:pt x="18" y="0"/>
                    <a:pt x="15" y="0"/>
                    <a:pt x="13" y="1"/>
                  </a:cubicBezTo>
                  <a:cubicBezTo>
                    <a:pt x="11" y="1"/>
                    <a:pt x="9" y="3"/>
                    <a:pt x="8" y="5"/>
                  </a:cubicBezTo>
                  <a:cubicBezTo>
                    <a:pt x="6" y="7"/>
                    <a:pt x="4" y="10"/>
                    <a:pt x="3" y="13"/>
                  </a:cubicBezTo>
                  <a:cubicBezTo>
                    <a:pt x="2" y="16"/>
                    <a:pt x="1" y="19"/>
                    <a:pt x="1" y="22"/>
                  </a:cubicBezTo>
                  <a:cubicBezTo>
                    <a:pt x="0" y="25"/>
                    <a:pt x="1" y="27"/>
                    <a:pt x="2" y="29"/>
                  </a:cubicBezTo>
                  <a:cubicBezTo>
                    <a:pt x="3" y="31"/>
                    <a:pt x="4" y="32"/>
                    <a:pt x="6" y="33"/>
                  </a:cubicBezTo>
                  <a:cubicBezTo>
                    <a:pt x="8" y="34"/>
                    <a:pt x="9" y="34"/>
                    <a:pt x="11" y="33"/>
                  </a:cubicBezTo>
                  <a:cubicBezTo>
                    <a:pt x="13" y="33"/>
                    <a:pt x="15" y="32"/>
                    <a:pt x="17" y="3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4" y="29"/>
                    <a:pt x="13" y="29"/>
                    <a:pt x="12" y="29"/>
                  </a:cubicBezTo>
                  <a:cubicBezTo>
                    <a:pt x="10" y="30"/>
                    <a:pt x="9" y="30"/>
                    <a:pt x="8" y="29"/>
                  </a:cubicBezTo>
                  <a:cubicBezTo>
                    <a:pt x="6" y="29"/>
                    <a:pt x="5" y="28"/>
                    <a:pt x="5" y="26"/>
                  </a:cubicBezTo>
                  <a:cubicBezTo>
                    <a:pt x="4" y="25"/>
                    <a:pt x="3" y="23"/>
                    <a:pt x="4" y="21"/>
                  </a:cubicBezTo>
                  <a:cubicBezTo>
                    <a:pt x="4" y="19"/>
                    <a:pt x="4" y="17"/>
                    <a:pt x="6" y="14"/>
                  </a:cubicBezTo>
                  <a:cubicBezTo>
                    <a:pt x="7" y="12"/>
                    <a:pt x="8" y="10"/>
                    <a:pt x="9" y="8"/>
                  </a:cubicBezTo>
                  <a:cubicBezTo>
                    <a:pt x="10" y="7"/>
                    <a:pt x="11" y="6"/>
                    <a:pt x="11" y="5"/>
                  </a:cubicBezTo>
                  <a:cubicBezTo>
                    <a:pt x="12" y="5"/>
                    <a:pt x="13" y="4"/>
                    <a:pt x="15" y="4"/>
                  </a:cubicBezTo>
                  <a:cubicBezTo>
                    <a:pt x="16" y="4"/>
                    <a:pt x="17" y="4"/>
                    <a:pt x="18" y="4"/>
                  </a:cubicBezTo>
                  <a:cubicBezTo>
                    <a:pt x="19" y="5"/>
                    <a:pt x="20" y="5"/>
                    <a:pt x="20" y="6"/>
                  </a:cubicBezTo>
                  <a:cubicBezTo>
                    <a:pt x="21" y="7"/>
                    <a:pt x="21" y="8"/>
                    <a:pt x="21" y="9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1"/>
                    <a:pt x="25" y="9"/>
                    <a:pt x="24" y="7"/>
                  </a:cubicBezTo>
                  <a:cubicBezTo>
                    <a:pt x="24" y="6"/>
                    <a:pt x="24" y="4"/>
                    <a:pt x="23" y="3"/>
                  </a:cubicBezTo>
                  <a:cubicBezTo>
                    <a:pt x="22" y="2"/>
                    <a:pt x="21" y="1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1" name="ísļîdè">
              <a:extLst>
                <a:ext uri="{FF2B5EF4-FFF2-40B4-BE49-F238E27FC236}">
                  <a16:creationId xmlns:a16="http://schemas.microsoft.com/office/drawing/2014/main" id="{4EB0D932-C254-42F8-9F62-06646232E645}"/>
                </a:ext>
              </a:extLst>
            </p:cNvPr>
            <p:cNvSpPr/>
            <p:nvPr/>
          </p:nvSpPr>
          <p:spPr bwMode="auto">
            <a:xfrm>
              <a:off x="3681266" y="1716837"/>
              <a:ext cx="45555" cy="78495"/>
            </a:xfrm>
            <a:custGeom>
              <a:avLst/>
              <a:gdLst>
                <a:gd name="T0" fmla="*/ 17 w 20"/>
                <a:gd name="T1" fmla="*/ 19 h 34"/>
                <a:gd name="T2" fmla="*/ 15 w 20"/>
                <a:gd name="T3" fmla="*/ 27 h 34"/>
                <a:gd name="T4" fmla="*/ 10 w 20"/>
                <a:gd name="T5" fmla="*/ 30 h 34"/>
                <a:gd name="T6" fmla="*/ 7 w 20"/>
                <a:gd name="T7" fmla="*/ 29 h 34"/>
                <a:gd name="T8" fmla="*/ 4 w 20"/>
                <a:gd name="T9" fmla="*/ 25 h 34"/>
                <a:gd name="T10" fmla="*/ 4 w 20"/>
                <a:gd name="T11" fmla="*/ 19 h 34"/>
                <a:gd name="T12" fmla="*/ 4 w 20"/>
                <a:gd name="T13" fmla="*/ 0 h 34"/>
                <a:gd name="T14" fmla="*/ 0 w 20"/>
                <a:gd name="T15" fmla="*/ 0 h 34"/>
                <a:gd name="T16" fmla="*/ 0 w 20"/>
                <a:gd name="T17" fmla="*/ 19 h 34"/>
                <a:gd name="T18" fmla="*/ 1 w 20"/>
                <a:gd name="T19" fmla="*/ 27 h 34"/>
                <a:gd name="T20" fmla="*/ 5 w 20"/>
                <a:gd name="T21" fmla="*/ 32 h 34"/>
                <a:gd name="T22" fmla="*/ 10 w 20"/>
                <a:gd name="T23" fmla="*/ 34 h 34"/>
                <a:gd name="T24" fmla="*/ 16 w 20"/>
                <a:gd name="T25" fmla="*/ 32 h 34"/>
                <a:gd name="T26" fmla="*/ 19 w 20"/>
                <a:gd name="T27" fmla="*/ 27 h 34"/>
                <a:gd name="T28" fmla="*/ 20 w 20"/>
                <a:gd name="T29" fmla="*/ 19 h 34"/>
                <a:gd name="T30" fmla="*/ 20 w 20"/>
                <a:gd name="T31" fmla="*/ 0 h 34"/>
                <a:gd name="T32" fmla="*/ 17 w 20"/>
                <a:gd name="T33" fmla="*/ 0 h 34"/>
                <a:gd name="T34" fmla="*/ 17 w 20"/>
                <a:gd name="T35" fmla="*/ 1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34">
                  <a:moveTo>
                    <a:pt x="17" y="19"/>
                  </a:moveTo>
                  <a:cubicBezTo>
                    <a:pt x="17" y="23"/>
                    <a:pt x="16" y="26"/>
                    <a:pt x="15" y="27"/>
                  </a:cubicBezTo>
                  <a:cubicBezTo>
                    <a:pt x="14" y="29"/>
                    <a:pt x="13" y="30"/>
                    <a:pt x="10" y="30"/>
                  </a:cubicBezTo>
                  <a:cubicBezTo>
                    <a:pt x="9" y="30"/>
                    <a:pt x="8" y="29"/>
                    <a:pt x="7" y="29"/>
                  </a:cubicBezTo>
                  <a:cubicBezTo>
                    <a:pt x="6" y="28"/>
                    <a:pt x="5" y="27"/>
                    <a:pt x="4" y="25"/>
                  </a:cubicBezTo>
                  <a:cubicBezTo>
                    <a:pt x="4" y="24"/>
                    <a:pt x="4" y="22"/>
                    <a:pt x="4" y="1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1" y="25"/>
                    <a:pt x="1" y="27"/>
                  </a:cubicBezTo>
                  <a:cubicBezTo>
                    <a:pt x="2" y="29"/>
                    <a:pt x="3" y="31"/>
                    <a:pt x="5" y="32"/>
                  </a:cubicBezTo>
                  <a:cubicBezTo>
                    <a:pt x="6" y="33"/>
                    <a:pt x="8" y="34"/>
                    <a:pt x="10" y="34"/>
                  </a:cubicBezTo>
                  <a:cubicBezTo>
                    <a:pt x="13" y="34"/>
                    <a:pt x="15" y="33"/>
                    <a:pt x="16" y="32"/>
                  </a:cubicBezTo>
                  <a:cubicBezTo>
                    <a:pt x="18" y="31"/>
                    <a:pt x="19" y="29"/>
                    <a:pt x="19" y="27"/>
                  </a:cubicBezTo>
                  <a:cubicBezTo>
                    <a:pt x="20" y="25"/>
                    <a:pt x="20" y="22"/>
                    <a:pt x="20" y="19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1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2" name="îSlíḋé">
              <a:extLst>
                <a:ext uri="{FF2B5EF4-FFF2-40B4-BE49-F238E27FC236}">
                  <a16:creationId xmlns:a16="http://schemas.microsoft.com/office/drawing/2014/main" id="{3EF9A58C-6596-4996-936C-FBFBA1756EF4}"/>
                </a:ext>
              </a:extLst>
            </p:cNvPr>
            <p:cNvSpPr/>
            <p:nvPr/>
          </p:nvSpPr>
          <p:spPr bwMode="auto">
            <a:xfrm>
              <a:off x="3733829" y="1709829"/>
              <a:ext cx="55367" cy="80598"/>
            </a:xfrm>
            <a:custGeom>
              <a:avLst/>
              <a:gdLst>
                <a:gd name="T0" fmla="*/ 53 w 79"/>
                <a:gd name="T1" fmla="*/ 0 h 115"/>
                <a:gd name="T2" fmla="*/ 62 w 79"/>
                <a:gd name="T3" fmla="*/ 86 h 115"/>
                <a:gd name="T4" fmla="*/ 10 w 79"/>
                <a:gd name="T5" fmla="*/ 3 h 115"/>
                <a:gd name="T6" fmla="*/ 0 w 79"/>
                <a:gd name="T7" fmla="*/ 7 h 115"/>
                <a:gd name="T8" fmla="*/ 13 w 79"/>
                <a:gd name="T9" fmla="*/ 115 h 115"/>
                <a:gd name="T10" fmla="*/ 23 w 79"/>
                <a:gd name="T11" fmla="*/ 115 h 115"/>
                <a:gd name="T12" fmla="*/ 13 w 79"/>
                <a:gd name="T13" fmla="*/ 30 h 115"/>
                <a:gd name="T14" fmla="*/ 66 w 79"/>
                <a:gd name="T15" fmla="*/ 109 h 115"/>
                <a:gd name="T16" fmla="*/ 79 w 79"/>
                <a:gd name="T17" fmla="*/ 109 h 115"/>
                <a:gd name="T18" fmla="*/ 62 w 79"/>
                <a:gd name="T19" fmla="*/ 0 h 115"/>
                <a:gd name="T20" fmla="*/ 53 w 79"/>
                <a:gd name="T2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5">
                  <a:moveTo>
                    <a:pt x="53" y="0"/>
                  </a:moveTo>
                  <a:lnTo>
                    <a:pt x="62" y="86"/>
                  </a:lnTo>
                  <a:lnTo>
                    <a:pt x="10" y="3"/>
                  </a:lnTo>
                  <a:lnTo>
                    <a:pt x="0" y="7"/>
                  </a:lnTo>
                  <a:lnTo>
                    <a:pt x="13" y="115"/>
                  </a:lnTo>
                  <a:lnTo>
                    <a:pt x="23" y="115"/>
                  </a:lnTo>
                  <a:lnTo>
                    <a:pt x="13" y="30"/>
                  </a:lnTo>
                  <a:lnTo>
                    <a:pt x="66" y="109"/>
                  </a:lnTo>
                  <a:lnTo>
                    <a:pt x="79" y="109"/>
                  </a:lnTo>
                  <a:lnTo>
                    <a:pt x="62" y="0"/>
                  </a:lnTo>
                  <a:lnTo>
                    <a:pt x="5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3" name="íŝ1ïḓê">
              <a:extLst>
                <a:ext uri="{FF2B5EF4-FFF2-40B4-BE49-F238E27FC236}">
                  <a16:creationId xmlns:a16="http://schemas.microsoft.com/office/drawing/2014/main" id="{6A7A6BC6-EA29-44A8-B5CC-1DD3798419E2}"/>
                </a:ext>
              </a:extLst>
            </p:cNvPr>
            <p:cNvSpPr/>
            <p:nvPr/>
          </p:nvSpPr>
          <p:spPr bwMode="auto">
            <a:xfrm>
              <a:off x="3782188" y="1695812"/>
              <a:ext cx="32239" cy="76393"/>
            </a:xfrm>
            <a:custGeom>
              <a:avLst/>
              <a:gdLst>
                <a:gd name="T0" fmla="*/ 0 w 46"/>
                <a:gd name="T1" fmla="*/ 4 h 109"/>
                <a:gd name="T2" fmla="*/ 36 w 46"/>
                <a:gd name="T3" fmla="*/ 109 h 109"/>
                <a:gd name="T4" fmla="*/ 46 w 46"/>
                <a:gd name="T5" fmla="*/ 106 h 109"/>
                <a:gd name="T6" fmla="*/ 10 w 46"/>
                <a:gd name="T7" fmla="*/ 0 h 109"/>
                <a:gd name="T8" fmla="*/ 0 w 46"/>
                <a:gd name="T9" fmla="*/ 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09">
                  <a:moveTo>
                    <a:pt x="0" y="4"/>
                  </a:moveTo>
                  <a:lnTo>
                    <a:pt x="36" y="109"/>
                  </a:lnTo>
                  <a:lnTo>
                    <a:pt x="46" y="106"/>
                  </a:lnTo>
                  <a:lnTo>
                    <a:pt x="10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4" name="ï$ľíḑè">
              <a:extLst>
                <a:ext uri="{FF2B5EF4-FFF2-40B4-BE49-F238E27FC236}">
                  <a16:creationId xmlns:a16="http://schemas.microsoft.com/office/drawing/2014/main" id="{94352426-5D1D-412A-B146-417C04B3455E}"/>
                </a:ext>
              </a:extLst>
            </p:cNvPr>
            <p:cNvSpPr/>
            <p:nvPr/>
          </p:nvSpPr>
          <p:spPr bwMode="auto">
            <a:xfrm>
              <a:off x="3793401" y="1679692"/>
              <a:ext cx="55367" cy="83401"/>
            </a:xfrm>
            <a:custGeom>
              <a:avLst/>
              <a:gdLst>
                <a:gd name="T0" fmla="*/ 17 w 24"/>
                <a:gd name="T1" fmla="*/ 1 h 36"/>
                <a:gd name="T2" fmla="*/ 20 w 24"/>
                <a:gd name="T3" fmla="*/ 26 h 36"/>
                <a:gd name="T4" fmla="*/ 21 w 24"/>
                <a:gd name="T5" fmla="*/ 32 h 36"/>
                <a:gd name="T6" fmla="*/ 18 w 24"/>
                <a:gd name="T7" fmla="*/ 27 h 36"/>
                <a:gd name="T8" fmla="*/ 3 w 24"/>
                <a:gd name="T9" fmla="*/ 7 h 36"/>
                <a:gd name="T10" fmla="*/ 0 w 24"/>
                <a:gd name="T11" fmla="*/ 8 h 36"/>
                <a:gd name="T12" fmla="*/ 21 w 24"/>
                <a:gd name="T13" fmla="*/ 36 h 36"/>
                <a:gd name="T14" fmla="*/ 24 w 24"/>
                <a:gd name="T15" fmla="*/ 35 h 36"/>
                <a:gd name="T16" fmla="*/ 19 w 24"/>
                <a:gd name="T17" fmla="*/ 0 h 36"/>
                <a:gd name="T18" fmla="*/ 17 w 24"/>
                <a:gd name="T19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36">
                  <a:moveTo>
                    <a:pt x="17" y="1"/>
                  </a:moveTo>
                  <a:cubicBezTo>
                    <a:pt x="20" y="26"/>
                    <a:pt x="20" y="26"/>
                    <a:pt x="20" y="26"/>
                  </a:cubicBezTo>
                  <a:cubicBezTo>
                    <a:pt x="20" y="28"/>
                    <a:pt x="21" y="30"/>
                    <a:pt x="21" y="32"/>
                  </a:cubicBezTo>
                  <a:cubicBezTo>
                    <a:pt x="20" y="30"/>
                    <a:pt x="19" y="29"/>
                    <a:pt x="18" y="2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5" name="ïṧ1íḓè">
              <a:extLst>
                <a:ext uri="{FF2B5EF4-FFF2-40B4-BE49-F238E27FC236}">
                  <a16:creationId xmlns:a16="http://schemas.microsoft.com/office/drawing/2014/main" id="{713563E4-21C7-4A15-B7B2-F57AC108940D}"/>
                </a:ext>
              </a:extLst>
            </p:cNvPr>
            <p:cNvSpPr/>
            <p:nvPr/>
          </p:nvSpPr>
          <p:spPr bwMode="auto">
            <a:xfrm>
              <a:off x="3843863" y="1661470"/>
              <a:ext cx="68683" cy="78495"/>
            </a:xfrm>
            <a:custGeom>
              <a:avLst/>
              <a:gdLst>
                <a:gd name="T0" fmla="*/ 62 w 98"/>
                <a:gd name="T1" fmla="*/ 99 h 112"/>
                <a:gd name="T2" fmla="*/ 40 w 98"/>
                <a:gd name="T3" fmla="*/ 66 h 112"/>
                <a:gd name="T4" fmla="*/ 66 w 98"/>
                <a:gd name="T5" fmla="*/ 49 h 112"/>
                <a:gd name="T6" fmla="*/ 59 w 98"/>
                <a:gd name="T7" fmla="*/ 39 h 112"/>
                <a:gd name="T8" fmla="*/ 33 w 98"/>
                <a:gd name="T9" fmla="*/ 56 h 112"/>
                <a:gd name="T10" fmla="*/ 13 w 98"/>
                <a:gd name="T11" fmla="*/ 26 h 112"/>
                <a:gd name="T12" fmla="*/ 40 w 98"/>
                <a:gd name="T13" fmla="*/ 10 h 112"/>
                <a:gd name="T14" fmla="*/ 33 w 98"/>
                <a:gd name="T15" fmla="*/ 0 h 112"/>
                <a:gd name="T16" fmla="*/ 0 w 98"/>
                <a:gd name="T17" fmla="*/ 20 h 112"/>
                <a:gd name="T18" fmla="*/ 62 w 98"/>
                <a:gd name="T19" fmla="*/ 112 h 112"/>
                <a:gd name="T20" fmla="*/ 98 w 98"/>
                <a:gd name="T21" fmla="*/ 92 h 112"/>
                <a:gd name="T22" fmla="*/ 89 w 98"/>
                <a:gd name="T23" fmla="*/ 79 h 112"/>
                <a:gd name="T24" fmla="*/ 62 w 98"/>
                <a:gd name="T25" fmla="*/ 9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8" h="112">
                  <a:moveTo>
                    <a:pt x="62" y="99"/>
                  </a:moveTo>
                  <a:lnTo>
                    <a:pt x="40" y="66"/>
                  </a:lnTo>
                  <a:lnTo>
                    <a:pt x="66" y="49"/>
                  </a:lnTo>
                  <a:lnTo>
                    <a:pt x="59" y="39"/>
                  </a:lnTo>
                  <a:lnTo>
                    <a:pt x="33" y="56"/>
                  </a:lnTo>
                  <a:lnTo>
                    <a:pt x="13" y="26"/>
                  </a:lnTo>
                  <a:lnTo>
                    <a:pt x="40" y="10"/>
                  </a:lnTo>
                  <a:lnTo>
                    <a:pt x="33" y="0"/>
                  </a:lnTo>
                  <a:lnTo>
                    <a:pt x="0" y="20"/>
                  </a:lnTo>
                  <a:lnTo>
                    <a:pt x="62" y="112"/>
                  </a:lnTo>
                  <a:lnTo>
                    <a:pt x="98" y="92"/>
                  </a:lnTo>
                  <a:lnTo>
                    <a:pt x="89" y="79"/>
                  </a:lnTo>
                  <a:lnTo>
                    <a:pt x="62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6" name="işļïḑê">
              <a:extLst>
                <a:ext uri="{FF2B5EF4-FFF2-40B4-BE49-F238E27FC236}">
                  <a16:creationId xmlns:a16="http://schemas.microsoft.com/office/drawing/2014/main" id="{DF146277-9651-41D1-B8CA-D0741AAE393F}"/>
                </a:ext>
              </a:extLst>
            </p:cNvPr>
            <p:cNvSpPr/>
            <p:nvPr/>
          </p:nvSpPr>
          <p:spPr bwMode="auto">
            <a:xfrm>
              <a:off x="3876102" y="1636239"/>
              <a:ext cx="82700" cy="78495"/>
            </a:xfrm>
            <a:custGeom>
              <a:avLst/>
              <a:gdLst>
                <a:gd name="T0" fmla="*/ 22 w 36"/>
                <a:gd name="T1" fmla="*/ 16 h 34"/>
                <a:gd name="T2" fmla="*/ 20 w 36"/>
                <a:gd name="T3" fmla="*/ 16 h 34"/>
                <a:gd name="T4" fmla="*/ 22 w 36"/>
                <a:gd name="T5" fmla="*/ 11 h 34"/>
                <a:gd name="T6" fmla="*/ 19 w 36"/>
                <a:gd name="T7" fmla="*/ 5 h 34"/>
                <a:gd name="T8" fmla="*/ 15 w 36"/>
                <a:gd name="T9" fmla="*/ 2 h 34"/>
                <a:gd name="T10" fmla="*/ 12 w 36"/>
                <a:gd name="T11" fmla="*/ 0 h 34"/>
                <a:gd name="T12" fmla="*/ 8 w 36"/>
                <a:gd name="T13" fmla="*/ 2 h 34"/>
                <a:gd name="T14" fmla="*/ 0 w 36"/>
                <a:gd name="T15" fmla="*/ 7 h 34"/>
                <a:gd name="T16" fmla="*/ 21 w 36"/>
                <a:gd name="T17" fmla="*/ 34 h 34"/>
                <a:gd name="T18" fmla="*/ 23 w 36"/>
                <a:gd name="T19" fmla="*/ 33 h 34"/>
                <a:gd name="T20" fmla="*/ 14 w 36"/>
                <a:gd name="T21" fmla="*/ 21 h 34"/>
                <a:gd name="T22" fmla="*/ 16 w 36"/>
                <a:gd name="T23" fmla="*/ 19 h 34"/>
                <a:gd name="T24" fmla="*/ 18 w 36"/>
                <a:gd name="T25" fmla="*/ 18 h 34"/>
                <a:gd name="T26" fmla="*/ 19 w 36"/>
                <a:gd name="T27" fmla="*/ 18 h 34"/>
                <a:gd name="T28" fmla="*/ 22 w 36"/>
                <a:gd name="T29" fmla="*/ 19 h 34"/>
                <a:gd name="T30" fmla="*/ 26 w 36"/>
                <a:gd name="T31" fmla="*/ 22 h 34"/>
                <a:gd name="T32" fmla="*/ 33 w 36"/>
                <a:gd name="T33" fmla="*/ 26 h 34"/>
                <a:gd name="T34" fmla="*/ 36 w 36"/>
                <a:gd name="T35" fmla="*/ 24 h 34"/>
                <a:gd name="T36" fmla="*/ 27 w 36"/>
                <a:gd name="T37" fmla="*/ 19 h 34"/>
                <a:gd name="T38" fmla="*/ 22 w 36"/>
                <a:gd name="T39" fmla="*/ 16 h 34"/>
                <a:gd name="T40" fmla="*/ 18 w 36"/>
                <a:gd name="T41" fmla="*/ 12 h 34"/>
                <a:gd name="T42" fmla="*/ 16 w 36"/>
                <a:gd name="T43" fmla="*/ 14 h 34"/>
                <a:gd name="T44" fmla="*/ 12 w 36"/>
                <a:gd name="T45" fmla="*/ 18 h 34"/>
                <a:gd name="T46" fmla="*/ 5 w 36"/>
                <a:gd name="T47" fmla="*/ 9 h 34"/>
                <a:gd name="T48" fmla="*/ 10 w 36"/>
                <a:gd name="T49" fmla="*/ 5 h 34"/>
                <a:gd name="T50" fmla="*/ 14 w 36"/>
                <a:gd name="T51" fmla="*/ 4 h 34"/>
                <a:gd name="T52" fmla="*/ 17 w 36"/>
                <a:gd name="T53" fmla="*/ 7 h 34"/>
                <a:gd name="T54" fmla="*/ 18 w 36"/>
                <a:gd name="T55" fmla="*/ 10 h 34"/>
                <a:gd name="T56" fmla="*/ 18 w 36"/>
                <a:gd name="T57" fmla="*/ 1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" h="34">
                  <a:moveTo>
                    <a:pt x="22" y="16"/>
                  </a:moveTo>
                  <a:cubicBezTo>
                    <a:pt x="22" y="16"/>
                    <a:pt x="21" y="16"/>
                    <a:pt x="20" y="16"/>
                  </a:cubicBezTo>
                  <a:cubicBezTo>
                    <a:pt x="21" y="14"/>
                    <a:pt x="22" y="13"/>
                    <a:pt x="22" y="11"/>
                  </a:cubicBezTo>
                  <a:cubicBezTo>
                    <a:pt x="22" y="9"/>
                    <a:pt x="21" y="7"/>
                    <a:pt x="19" y="5"/>
                  </a:cubicBezTo>
                  <a:cubicBezTo>
                    <a:pt x="18" y="4"/>
                    <a:pt x="17" y="3"/>
                    <a:pt x="15" y="2"/>
                  </a:cubicBezTo>
                  <a:cubicBezTo>
                    <a:pt x="14" y="1"/>
                    <a:pt x="13" y="0"/>
                    <a:pt x="12" y="0"/>
                  </a:cubicBezTo>
                  <a:cubicBezTo>
                    <a:pt x="11" y="0"/>
                    <a:pt x="9" y="1"/>
                    <a:pt x="8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7" y="18"/>
                    <a:pt x="18" y="18"/>
                  </a:cubicBezTo>
                  <a:cubicBezTo>
                    <a:pt x="18" y="18"/>
                    <a:pt x="19" y="18"/>
                    <a:pt x="19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3" y="20"/>
                    <a:pt x="24" y="21"/>
                    <a:pt x="26" y="22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5" y="18"/>
                    <a:pt x="24" y="17"/>
                    <a:pt x="22" y="16"/>
                  </a:cubicBezTo>
                  <a:close/>
                  <a:moveTo>
                    <a:pt x="18" y="12"/>
                  </a:moveTo>
                  <a:cubicBezTo>
                    <a:pt x="18" y="13"/>
                    <a:pt x="17" y="14"/>
                    <a:pt x="16" y="14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4"/>
                    <a:pt x="13" y="4"/>
                    <a:pt x="14" y="4"/>
                  </a:cubicBezTo>
                  <a:cubicBezTo>
                    <a:pt x="15" y="5"/>
                    <a:pt x="16" y="6"/>
                    <a:pt x="17" y="7"/>
                  </a:cubicBezTo>
                  <a:cubicBezTo>
                    <a:pt x="18" y="8"/>
                    <a:pt x="18" y="9"/>
                    <a:pt x="18" y="10"/>
                  </a:cubicBezTo>
                  <a:cubicBezTo>
                    <a:pt x="19" y="11"/>
                    <a:pt x="19" y="11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7" name="îŝ1îdé">
              <a:extLst>
                <a:ext uri="{FF2B5EF4-FFF2-40B4-BE49-F238E27FC236}">
                  <a16:creationId xmlns:a16="http://schemas.microsoft.com/office/drawing/2014/main" id="{40989F30-0C0D-4273-832E-B028C7623B55}"/>
                </a:ext>
              </a:extLst>
            </p:cNvPr>
            <p:cNvSpPr/>
            <p:nvPr/>
          </p:nvSpPr>
          <p:spPr bwMode="auto">
            <a:xfrm>
              <a:off x="3915349" y="1611009"/>
              <a:ext cx="77794" cy="61675"/>
            </a:xfrm>
            <a:custGeom>
              <a:avLst/>
              <a:gdLst>
                <a:gd name="T0" fmla="*/ 28 w 34"/>
                <a:gd name="T1" fmla="*/ 10 h 27"/>
                <a:gd name="T2" fmla="*/ 24 w 34"/>
                <a:gd name="T3" fmla="*/ 8 h 27"/>
                <a:gd name="T4" fmla="*/ 19 w 34"/>
                <a:gd name="T5" fmla="*/ 9 h 27"/>
                <a:gd name="T6" fmla="*/ 14 w 34"/>
                <a:gd name="T7" fmla="*/ 12 h 27"/>
                <a:gd name="T8" fmla="*/ 10 w 34"/>
                <a:gd name="T9" fmla="*/ 14 h 27"/>
                <a:gd name="T10" fmla="*/ 7 w 34"/>
                <a:gd name="T11" fmla="*/ 13 h 27"/>
                <a:gd name="T12" fmla="*/ 4 w 34"/>
                <a:gd name="T13" fmla="*/ 10 h 27"/>
                <a:gd name="T14" fmla="*/ 5 w 34"/>
                <a:gd name="T15" fmla="*/ 6 h 27"/>
                <a:gd name="T16" fmla="*/ 9 w 34"/>
                <a:gd name="T17" fmla="*/ 4 h 27"/>
                <a:gd name="T18" fmla="*/ 14 w 34"/>
                <a:gd name="T19" fmla="*/ 5 h 27"/>
                <a:gd name="T20" fmla="*/ 15 w 34"/>
                <a:gd name="T21" fmla="*/ 3 h 27"/>
                <a:gd name="T22" fmla="*/ 10 w 34"/>
                <a:gd name="T23" fmla="*/ 1 h 27"/>
                <a:gd name="T24" fmla="*/ 5 w 34"/>
                <a:gd name="T25" fmla="*/ 1 h 27"/>
                <a:gd name="T26" fmla="*/ 2 w 34"/>
                <a:gd name="T27" fmla="*/ 4 h 27"/>
                <a:gd name="T28" fmla="*/ 0 w 34"/>
                <a:gd name="T29" fmla="*/ 8 h 27"/>
                <a:gd name="T30" fmla="*/ 2 w 34"/>
                <a:gd name="T31" fmla="*/ 13 h 27"/>
                <a:gd name="T32" fmla="*/ 5 w 34"/>
                <a:gd name="T33" fmla="*/ 16 h 27"/>
                <a:gd name="T34" fmla="*/ 9 w 34"/>
                <a:gd name="T35" fmla="*/ 18 h 27"/>
                <a:gd name="T36" fmla="*/ 14 w 34"/>
                <a:gd name="T37" fmla="*/ 17 h 27"/>
                <a:gd name="T38" fmla="*/ 18 w 34"/>
                <a:gd name="T39" fmla="*/ 15 h 27"/>
                <a:gd name="T40" fmla="*/ 21 w 34"/>
                <a:gd name="T41" fmla="*/ 12 h 27"/>
                <a:gd name="T42" fmla="*/ 24 w 34"/>
                <a:gd name="T43" fmla="*/ 11 h 27"/>
                <a:gd name="T44" fmla="*/ 27 w 34"/>
                <a:gd name="T45" fmla="*/ 12 h 27"/>
                <a:gd name="T46" fmla="*/ 29 w 34"/>
                <a:gd name="T47" fmla="*/ 14 h 27"/>
                <a:gd name="T48" fmla="*/ 30 w 34"/>
                <a:gd name="T49" fmla="*/ 17 h 27"/>
                <a:gd name="T50" fmla="*/ 29 w 34"/>
                <a:gd name="T51" fmla="*/ 20 h 27"/>
                <a:gd name="T52" fmla="*/ 26 w 34"/>
                <a:gd name="T53" fmla="*/ 22 h 27"/>
                <a:gd name="T54" fmla="*/ 23 w 34"/>
                <a:gd name="T55" fmla="*/ 23 h 27"/>
                <a:gd name="T56" fmla="*/ 19 w 34"/>
                <a:gd name="T57" fmla="*/ 22 h 27"/>
                <a:gd name="T58" fmla="*/ 17 w 34"/>
                <a:gd name="T59" fmla="*/ 24 h 27"/>
                <a:gd name="T60" fmla="*/ 23 w 34"/>
                <a:gd name="T61" fmla="*/ 26 h 27"/>
                <a:gd name="T62" fmla="*/ 29 w 34"/>
                <a:gd name="T63" fmla="*/ 26 h 27"/>
                <a:gd name="T64" fmla="*/ 33 w 34"/>
                <a:gd name="T65" fmla="*/ 22 h 27"/>
                <a:gd name="T66" fmla="*/ 34 w 34"/>
                <a:gd name="T67" fmla="*/ 18 h 27"/>
                <a:gd name="T68" fmla="*/ 32 w 34"/>
                <a:gd name="T69" fmla="*/ 13 h 27"/>
                <a:gd name="T70" fmla="*/ 28 w 34"/>
                <a:gd name="T71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" h="27">
                  <a:moveTo>
                    <a:pt x="28" y="10"/>
                  </a:moveTo>
                  <a:cubicBezTo>
                    <a:pt x="27" y="9"/>
                    <a:pt x="25" y="8"/>
                    <a:pt x="24" y="8"/>
                  </a:cubicBezTo>
                  <a:cubicBezTo>
                    <a:pt x="22" y="8"/>
                    <a:pt x="20" y="8"/>
                    <a:pt x="19" y="9"/>
                  </a:cubicBezTo>
                  <a:cubicBezTo>
                    <a:pt x="18" y="9"/>
                    <a:pt x="16" y="10"/>
                    <a:pt x="14" y="12"/>
                  </a:cubicBezTo>
                  <a:cubicBezTo>
                    <a:pt x="12" y="13"/>
                    <a:pt x="11" y="14"/>
                    <a:pt x="10" y="14"/>
                  </a:cubicBezTo>
                  <a:cubicBezTo>
                    <a:pt x="9" y="14"/>
                    <a:pt x="8" y="14"/>
                    <a:pt x="7" y="13"/>
                  </a:cubicBezTo>
                  <a:cubicBezTo>
                    <a:pt x="5" y="13"/>
                    <a:pt x="5" y="12"/>
                    <a:pt x="4" y="10"/>
                  </a:cubicBezTo>
                  <a:cubicBezTo>
                    <a:pt x="4" y="9"/>
                    <a:pt x="4" y="8"/>
                    <a:pt x="5" y="6"/>
                  </a:cubicBezTo>
                  <a:cubicBezTo>
                    <a:pt x="6" y="5"/>
                    <a:pt x="7" y="4"/>
                    <a:pt x="9" y="4"/>
                  </a:cubicBezTo>
                  <a:cubicBezTo>
                    <a:pt x="10" y="4"/>
                    <a:pt x="12" y="4"/>
                    <a:pt x="14" y="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3" y="2"/>
                    <a:pt x="12" y="1"/>
                    <a:pt x="10" y="1"/>
                  </a:cubicBezTo>
                  <a:cubicBezTo>
                    <a:pt x="8" y="0"/>
                    <a:pt x="6" y="1"/>
                    <a:pt x="5" y="1"/>
                  </a:cubicBezTo>
                  <a:cubicBezTo>
                    <a:pt x="4" y="2"/>
                    <a:pt x="2" y="3"/>
                    <a:pt x="2" y="4"/>
                  </a:cubicBezTo>
                  <a:cubicBezTo>
                    <a:pt x="1" y="6"/>
                    <a:pt x="0" y="7"/>
                    <a:pt x="0" y="8"/>
                  </a:cubicBezTo>
                  <a:cubicBezTo>
                    <a:pt x="0" y="10"/>
                    <a:pt x="1" y="11"/>
                    <a:pt x="2" y="13"/>
                  </a:cubicBezTo>
                  <a:cubicBezTo>
                    <a:pt x="3" y="14"/>
                    <a:pt x="4" y="15"/>
                    <a:pt x="5" y="16"/>
                  </a:cubicBezTo>
                  <a:cubicBezTo>
                    <a:pt x="7" y="17"/>
                    <a:pt x="8" y="17"/>
                    <a:pt x="9" y="18"/>
                  </a:cubicBezTo>
                  <a:cubicBezTo>
                    <a:pt x="11" y="18"/>
                    <a:pt x="12" y="18"/>
                    <a:pt x="14" y="17"/>
                  </a:cubicBezTo>
                  <a:cubicBezTo>
                    <a:pt x="15" y="17"/>
                    <a:pt x="16" y="16"/>
                    <a:pt x="18" y="15"/>
                  </a:cubicBezTo>
                  <a:cubicBezTo>
                    <a:pt x="20" y="13"/>
                    <a:pt x="21" y="12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2"/>
                    <a:pt x="27" y="12"/>
                  </a:cubicBezTo>
                  <a:cubicBezTo>
                    <a:pt x="28" y="13"/>
                    <a:pt x="29" y="14"/>
                    <a:pt x="29" y="14"/>
                  </a:cubicBezTo>
                  <a:cubicBezTo>
                    <a:pt x="30" y="15"/>
                    <a:pt x="30" y="16"/>
                    <a:pt x="30" y="17"/>
                  </a:cubicBezTo>
                  <a:cubicBezTo>
                    <a:pt x="30" y="18"/>
                    <a:pt x="30" y="19"/>
                    <a:pt x="29" y="20"/>
                  </a:cubicBezTo>
                  <a:cubicBezTo>
                    <a:pt x="28" y="21"/>
                    <a:pt x="27" y="22"/>
                    <a:pt x="26" y="22"/>
                  </a:cubicBezTo>
                  <a:cubicBezTo>
                    <a:pt x="25" y="23"/>
                    <a:pt x="24" y="23"/>
                    <a:pt x="23" y="23"/>
                  </a:cubicBezTo>
                  <a:cubicBezTo>
                    <a:pt x="21" y="23"/>
                    <a:pt x="20" y="22"/>
                    <a:pt x="19" y="22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9" y="25"/>
                    <a:pt x="21" y="26"/>
                    <a:pt x="23" y="26"/>
                  </a:cubicBezTo>
                  <a:cubicBezTo>
                    <a:pt x="25" y="27"/>
                    <a:pt x="27" y="26"/>
                    <a:pt x="29" y="26"/>
                  </a:cubicBezTo>
                  <a:cubicBezTo>
                    <a:pt x="30" y="25"/>
                    <a:pt x="31" y="24"/>
                    <a:pt x="33" y="22"/>
                  </a:cubicBezTo>
                  <a:cubicBezTo>
                    <a:pt x="33" y="21"/>
                    <a:pt x="34" y="19"/>
                    <a:pt x="34" y="18"/>
                  </a:cubicBezTo>
                  <a:cubicBezTo>
                    <a:pt x="34" y="16"/>
                    <a:pt x="33" y="15"/>
                    <a:pt x="32" y="13"/>
                  </a:cubicBezTo>
                  <a:cubicBezTo>
                    <a:pt x="31" y="12"/>
                    <a:pt x="30" y="11"/>
                    <a:pt x="2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8" name="iṩlîḍe">
              <a:extLst>
                <a:ext uri="{FF2B5EF4-FFF2-40B4-BE49-F238E27FC236}">
                  <a16:creationId xmlns:a16="http://schemas.microsoft.com/office/drawing/2014/main" id="{FBD547EE-1493-4BEB-BB61-F5AD1908C6D7}"/>
                </a:ext>
              </a:extLst>
            </p:cNvPr>
            <p:cNvSpPr/>
            <p:nvPr/>
          </p:nvSpPr>
          <p:spPr bwMode="auto">
            <a:xfrm>
              <a:off x="3940580" y="1585778"/>
              <a:ext cx="75692" cy="43453"/>
            </a:xfrm>
            <a:custGeom>
              <a:avLst/>
              <a:gdLst>
                <a:gd name="T0" fmla="*/ 0 w 108"/>
                <a:gd name="T1" fmla="*/ 9 h 62"/>
                <a:gd name="T2" fmla="*/ 101 w 108"/>
                <a:gd name="T3" fmla="*/ 62 h 62"/>
                <a:gd name="T4" fmla="*/ 108 w 108"/>
                <a:gd name="T5" fmla="*/ 52 h 62"/>
                <a:gd name="T6" fmla="*/ 6 w 108"/>
                <a:gd name="T7" fmla="*/ 0 h 62"/>
                <a:gd name="T8" fmla="*/ 0 w 108"/>
                <a:gd name="T9" fmla="*/ 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62">
                  <a:moveTo>
                    <a:pt x="0" y="9"/>
                  </a:moveTo>
                  <a:lnTo>
                    <a:pt x="101" y="62"/>
                  </a:lnTo>
                  <a:lnTo>
                    <a:pt x="108" y="52"/>
                  </a:lnTo>
                  <a:lnTo>
                    <a:pt x="6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9" name="ïṣlíḋe">
              <a:extLst>
                <a:ext uri="{FF2B5EF4-FFF2-40B4-BE49-F238E27FC236}">
                  <a16:creationId xmlns:a16="http://schemas.microsoft.com/office/drawing/2014/main" id="{3BFB07DE-1492-4BC2-9563-A506893625CD}"/>
                </a:ext>
              </a:extLst>
            </p:cNvPr>
            <p:cNvSpPr/>
            <p:nvPr/>
          </p:nvSpPr>
          <p:spPr bwMode="auto">
            <a:xfrm>
              <a:off x="3951793" y="1539522"/>
              <a:ext cx="82700" cy="55367"/>
            </a:xfrm>
            <a:custGeom>
              <a:avLst/>
              <a:gdLst>
                <a:gd name="T0" fmla="*/ 39 w 118"/>
                <a:gd name="T1" fmla="*/ 6 h 79"/>
                <a:gd name="T2" fmla="*/ 26 w 118"/>
                <a:gd name="T3" fmla="*/ 0 h 79"/>
                <a:gd name="T4" fmla="*/ 0 w 118"/>
                <a:gd name="T5" fmla="*/ 52 h 79"/>
                <a:gd name="T6" fmla="*/ 13 w 118"/>
                <a:gd name="T7" fmla="*/ 59 h 79"/>
                <a:gd name="T8" fmla="*/ 23 w 118"/>
                <a:gd name="T9" fmla="*/ 36 h 79"/>
                <a:gd name="T10" fmla="*/ 115 w 118"/>
                <a:gd name="T11" fmla="*/ 79 h 79"/>
                <a:gd name="T12" fmla="*/ 118 w 118"/>
                <a:gd name="T13" fmla="*/ 69 h 79"/>
                <a:gd name="T14" fmla="*/ 26 w 118"/>
                <a:gd name="T15" fmla="*/ 29 h 79"/>
                <a:gd name="T16" fmla="*/ 39 w 118"/>
                <a:gd name="T17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79">
                  <a:moveTo>
                    <a:pt x="39" y="6"/>
                  </a:moveTo>
                  <a:lnTo>
                    <a:pt x="26" y="0"/>
                  </a:lnTo>
                  <a:lnTo>
                    <a:pt x="0" y="52"/>
                  </a:lnTo>
                  <a:lnTo>
                    <a:pt x="13" y="59"/>
                  </a:lnTo>
                  <a:lnTo>
                    <a:pt x="23" y="36"/>
                  </a:lnTo>
                  <a:lnTo>
                    <a:pt x="115" y="79"/>
                  </a:lnTo>
                  <a:lnTo>
                    <a:pt x="118" y="69"/>
                  </a:lnTo>
                  <a:lnTo>
                    <a:pt x="26" y="29"/>
                  </a:lnTo>
                  <a:lnTo>
                    <a:pt x="39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0" name="ísļiďè">
              <a:extLst>
                <a:ext uri="{FF2B5EF4-FFF2-40B4-BE49-F238E27FC236}">
                  <a16:creationId xmlns:a16="http://schemas.microsoft.com/office/drawing/2014/main" id="{B6785E3C-1C9F-4B94-B424-24854787997F}"/>
                </a:ext>
              </a:extLst>
            </p:cNvPr>
            <p:cNvSpPr/>
            <p:nvPr/>
          </p:nvSpPr>
          <p:spPr bwMode="auto">
            <a:xfrm>
              <a:off x="3573335" y="1604000"/>
              <a:ext cx="39248" cy="52564"/>
            </a:xfrm>
            <a:custGeom>
              <a:avLst/>
              <a:gdLst>
                <a:gd name="T0" fmla="*/ 17 w 17"/>
                <a:gd name="T1" fmla="*/ 1 h 23"/>
                <a:gd name="T2" fmla="*/ 17 w 17"/>
                <a:gd name="T3" fmla="*/ 0 h 23"/>
                <a:gd name="T4" fmla="*/ 10 w 17"/>
                <a:gd name="T5" fmla="*/ 0 h 23"/>
                <a:gd name="T6" fmla="*/ 10 w 17"/>
                <a:gd name="T7" fmla="*/ 1 h 23"/>
                <a:gd name="T8" fmla="*/ 12 w 17"/>
                <a:gd name="T9" fmla="*/ 1 h 23"/>
                <a:gd name="T10" fmla="*/ 13 w 17"/>
                <a:gd name="T11" fmla="*/ 2 h 23"/>
                <a:gd name="T12" fmla="*/ 13 w 17"/>
                <a:gd name="T13" fmla="*/ 3 h 23"/>
                <a:gd name="T14" fmla="*/ 11 w 17"/>
                <a:gd name="T15" fmla="*/ 5 h 23"/>
                <a:gd name="T16" fmla="*/ 5 w 17"/>
                <a:gd name="T17" fmla="*/ 16 h 23"/>
                <a:gd name="T18" fmla="*/ 3 w 17"/>
                <a:gd name="T19" fmla="*/ 18 h 23"/>
                <a:gd name="T20" fmla="*/ 2 w 17"/>
                <a:gd name="T21" fmla="*/ 19 h 23"/>
                <a:gd name="T22" fmla="*/ 0 w 17"/>
                <a:gd name="T23" fmla="*/ 18 h 23"/>
                <a:gd name="T24" fmla="*/ 0 w 17"/>
                <a:gd name="T25" fmla="*/ 19 h 23"/>
                <a:gd name="T26" fmla="*/ 8 w 17"/>
                <a:gd name="T27" fmla="*/ 23 h 23"/>
                <a:gd name="T28" fmla="*/ 8 w 17"/>
                <a:gd name="T29" fmla="*/ 22 h 23"/>
                <a:gd name="T30" fmla="*/ 6 w 17"/>
                <a:gd name="T31" fmla="*/ 21 h 23"/>
                <a:gd name="T32" fmla="*/ 6 w 17"/>
                <a:gd name="T33" fmla="*/ 20 h 23"/>
                <a:gd name="T34" fmla="*/ 7 w 17"/>
                <a:gd name="T35" fmla="*/ 18 h 23"/>
                <a:gd name="T36" fmla="*/ 17 w 17"/>
                <a:gd name="T37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3">
                  <a:moveTo>
                    <a:pt x="17" y="1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2" y="1"/>
                    <a:pt x="12" y="1"/>
                  </a:cubicBezTo>
                  <a:cubicBezTo>
                    <a:pt x="12" y="1"/>
                    <a:pt x="13" y="1"/>
                    <a:pt x="13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8"/>
                    <a:pt x="4" y="18"/>
                    <a:pt x="3" y="18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19"/>
                    <a:pt x="1" y="18"/>
                    <a:pt x="0" y="1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1"/>
                    <a:pt x="6" y="21"/>
                  </a:cubicBezTo>
                  <a:cubicBezTo>
                    <a:pt x="6" y="21"/>
                    <a:pt x="6" y="20"/>
                    <a:pt x="6" y="20"/>
                  </a:cubicBezTo>
                  <a:cubicBezTo>
                    <a:pt x="6" y="20"/>
                    <a:pt x="7" y="19"/>
                    <a:pt x="7" y="18"/>
                  </a:cubicBezTo>
                  <a:lnTo>
                    <a:pt x="1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1" name="íṡlïde">
              <a:extLst>
                <a:ext uri="{FF2B5EF4-FFF2-40B4-BE49-F238E27FC236}">
                  <a16:creationId xmlns:a16="http://schemas.microsoft.com/office/drawing/2014/main" id="{1410D543-4E28-4598-979C-CE5C31622039}"/>
                </a:ext>
              </a:extLst>
            </p:cNvPr>
            <p:cNvSpPr/>
            <p:nvPr/>
          </p:nvSpPr>
          <p:spPr bwMode="auto">
            <a:xfrm>
              <a:off x="3646924" y="1622223"/>
              <a:ext cx="34342" cy="57470"/>
            </a:xfrm>
            <a:custGeom>
              <a:avLst/>
              <a:gdLst>
                <a:gd name="T0" fmla="*/ 9 w 15"/>
                <a:gd name="T1" fmla="*/ 1 h 25"/>
                <a:gd name="T2" fmla="*/ 4 w 15"/>
                <a:gd name="T3" fmla="*/ 2 h 25"/>
                <a:gd name="T4" fmla="*/ 2 w 15"/>
                <a:gd name="T5" fmla="*/ 5 h 25"/>
                <a:gd name="T6" fmla="*/ 2 w 15"/>
                <a:gd name="T7" fmla="*/ 8 h 25"/>
                <a:gd name="T8" fmla="*/ 5 w 15"/>
                <a:gd name="T9" fmla="*/ 12 h 25"/>
                <a:gd name="T10" fmla="*/ 1 w 15"/>
                <a:gd name="T11" fmla="*/ 15 h 25"/>
                <a:gd name="T12" fmla="*/ 0 w 15"/>
                <a:gd name="T13" fmla="*/ 18 h 25"/>
                <a:gd name="T14" fmla="*/ 1 w 15"/>
                <a:gd name="T15" fmla="*/ 22 h 25"/>
                <a:gd name="T16" fmla="*/ 6 w 15"/>
                <a:gd name="T17" fmla="*/ 25 h 25"/>
                <a:gd name="T18" fmla="*/ 11 w 15"/>
                <a:gd name="T19" fmla="*/ 24 h 25"/>
                <a:gd name="T20" fmla="*/ 14 w 15"/>
                <a:gd name="T21" fmla="*/ 20 h 25"/>
                <a:gd name="T22" fmla="*/ 13 w 15"/>
                <a:gd name="T23" fmla="*/ 16 h 25"/>
                <a:gd name="T24" fmla="*/ 9 w 15"/>
                <a:gd name="T25" fmla="*/ 12 h 25"/>
                <a:gd name="T26" fmla="*/ 14 w 15"/>
                <a:gd name="T27" fmla="*/ 9 h 25"/>
                <a:gd name="T28" fmla="*/ 15 w 15"/>
                <a:gd name="T29" fmla="*/ 7 h 25"/>
                <a:gd name="T30" fmla="*/ 14 w 15"/>
                <a:gd name="T31" fmla="*/ 3 h 25"/>
                <a:gd name="T32" fmla="*/ 9 w 15"/>
                <a:gd name="T33" fmla="*/ 1 h 25"/>
                <a:gd name="T34" fmla="*/ 11 w 15"/>
                <a:gd name="T35" fmla="*/ 19 h 25"/>
                <a:gd name="T36" fmla="*/ 11 w 15"/>
                <a:gd name="T37" fmla="*/ 21 h 25"/>
                <a:gd name="T38" fmla="*/ 10 w 15"/>
                <a:gd name="T39" fmla="*/ 23 h 25"/>
                <a:gd name="T40" fmla="*/ 6 w 15"/>
                <a:gd name="T41" fmla="*/ 24 h 25"/>
                <a:gd name="T42" fmla="*/ 3 w 15"/>
                <a:gd name="T43" fmla="*/ 22 h 25"/>
                <a:gd name="T44" fmla="*/ 3 w 15"/>
                <a:gd name="T45" fmla="*/ 18 h 25"/>
                <a:gd name="T46" fmla="*/ 4 w 15"/>
                <a:gd name="T47" fmla="*/ 15 h 25"/>
                <a:gd name="T48" fmla="*/ 6 w 15"/>
                <a:gd name="T49" fmla="*/ 13 h 25"/>
                <a:gd name="T50" fmla="*/ 11 w 15"/>
                <a:gd name="T51" fmla="*/ 19 h 25"/>
                <a:gd name="T52" fmla="*/ 12 w 15"/>
                <a:gd name="T53" fmla="*/ 8 h 25"/>
                <a:gd name="T54" fmla="*/ 8 w 15"/>
                <a:gd name="T55" fmla="*/ 11 h 25"/>
                <a:gd name="T56" fmla="*/ 6 w 15"/>
                <a:gd name="T57" fmla="*/ 8 h 25"/>
                <a:gd name="T58" fmla="*/ 5 w 15"/>
                <a:gd name="T59" fmla="*/ 6 h 25"/>
                <a:gd name="T60" fmla="*/ 5 w 15"/>
                <a:gd name="T61" fmla="*/ 5 h 25"/>
                <a:gd name="T62" fmla="*/ 6 w 15"/>
                <a:gd name="T63" fmla="*/ 2 h 25"/>
                <a:gd name="T64" fmla="*/ 9 w 15"/>
                <a:gd name="T65" fmla="*/ 2 h 25"/>
                <a:gd name="T66" fmla="*/ 12 w 15"/>
                <a:gd name="T67" fmla="*/ 3 h 25"/>
                <a:gd name="T68" fmla="*/ 12 w 15"/>
                <a:gd name="T69" fmla="*/ 6 h 25"/>
                <a:gd name="T70" fmla="*/ 12 w 15"/>
                <a:gd name="T71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" h="25">
                  <a:moveTo>
                    <a:pt x="9" y="1"/>
                  </a:moveTo>
                  <a:cubicBezTo>
                    <a:pt x="7" y="0"/>
                    <a:pt x="6" y="1"/>
                    <a:pt x="4" y="2"/>
                  </a:cubicBezTo>
                  <a:cubicBezTo>
                    <a:pt x="3" y="3"/>
                    <a:pt x="2" y="4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3" y="9"/>
                    <a:pt x="4" y="11"/>
                    <a:pt x="5" y="12"/>
                  </a:cubicBezTo>
                  <a:cubicBezTo>
                    <a:pt x="4" y="13"/>
                    <a:pt x="2" y="14"/>
                    <a:pt x="1" y="15"/>
                  </a:cubicBezTo>
                  <a:cubicBezTo>
                    <a:pt x="0" y="16"/>
                    <a:pt x="0" y="17"/>
                    <a:pt x="0" y="18"/>
                  </a:cubicBezTo>
                  <a:cubicBezTo>
                    <a:pt x="0" y="19"/>
                    <a:pt x="0" y="21"/>
                    <a:pt x="1" y="22"/>
                  </a:cubicBezTo>
                  <a:cubicBezTo>
                    <a:pt x="2" y="24"/>
                    <a:pt x="4" y="24"/>
                    <a:pt x="6" y="25"/>
                  </a:cubicBezTo>
                  <a:cubicBezTo>
                    <a:pt x="8" y="25"/>
                    <a:pt x="10" y="25"/>
                    <a:pt x="11" y="24"/>
                  </a:cubicBezTo>
                  <a:cubicBezTo>
                    <a:pt x="13" y="23"/>
                    <a:pt x="14" y="21"/>
                    <a:pt x="14" y="20"/>
                  </a:cubicBezTo>
                  <a:cubicBezTo>
                    <a:pt x="14" y="18"/>
                    <a:pt x="14" y="17"/>
                    <a:pt x="13" y="16"/>
                  </a:cubicBezTo>
                  <a:cubicBezTo>
                    <a:pt x="12" y="15"/>
                    <a:pt x="11" y="14"/>
                    <a:pt x="9" y="12"/>
                  </a:cubicBezTo>
                  <a:cubicBezTo>
                    <a:pt x="11" y="11"/>
                    <a:pt x="13" y="10"/>
                    <a:pt x="14" y="9"/>
                  </a:cubicBezTo>
                  <a:cubicBezTo>
                    <a:pt x="14" y="8"/>
                    <a:pt x="15" y="7"/>
                    <a:pt x="15" y="7"/>
                  </a:cubicBezTo>
                  <a:cubicBezTo>
                    <a:pt x="15" y="5"/>
                    <a:pt x="15" y="4"/>
                    <a:pt x="14" y="3"/>
                  </a:cubicBezTo>
                  <a:cubicBezTo>
                    <a:pt x="13" y="2"/>
                    <a:pt x="11" y="1"/>
                    <a:pt x="9" y="1"/>
                  </a:cubicBezTo>
                  <a:close/>
                  <a:moveTo>
                    <a:pt x="11" y="19"/>
                  </a:moveTo>
                  <a:cubicBezTo>
                    <a:pt x="11" y="19"/>
                    <a:pt x="11" y="20"/>
                    <a:pt x="11" y="21"/>
                  </a:cubicBezTo>
                  <a:cubicBezTo>
                    <a:pt x="11" y="22"/>
                    <a:pt x="10" y="23"/>
                    <a:pt x="10" y="23"/>
                  </a:cubicBezTo>
                  <a:cubicBezTo>
                    <a:pt x="9" y="24"/>
                    <a:pt x="8" y="24"/>
                    <a:pt x="6" y="24"/>
                  </a:cubicBezTo>
                  <a:cubicBezTo>
                    <a:pt x="5" y="24"/>
                    <a:pt x="4" y="23"/>
                    <a:pt x="3" y="22"/>
                  </a:cubicBezTo>
                  <a:cubicBezTo>
                    <a:pt x="3" y="21"/>
                    <a:pt x="2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5" y="14"/>
                    <a:pt x="6" y="13"/>
                  </a:cubicBezTo>
                  <a:cubicBezTo>
                    <a:pt x="9" y="15"/>
                    <a:pt x="10" y="17"/>
                    <a:pt x="11" y="19"/>
                  </a:cubicBezTo>
                  <a:close/>
                  <a:moveTo>
                    <a:pt x="12" y="8"/>
                  </a:moveTo>
                  <a:cubicBezTo>
                    <a:pt x="11" y="9"/>
                    <a:pt x="10" y="10"/>
                    <a:pt x="8" y="11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7"/>
                    <a:pt x="5" y="6"/>
                  </a:cubicBezTo>
                  <a:cubicBezTo>
                    <a:pt x="5" y="6"/>
                    <a:pt x="4" y="5"/>
                    <a:pt x="5" y="5"/>
                  </a:cubicBezTo>
                  <a:cubicBezTo>
                    <a:pt x="5" y="4"/>
                    <a:pt x="5" y="3"/>
                    <a:pt x="6" y="2"/>
                  </a:cubicBezTo>
                  <a:cubicBezTo>
                    <a:pt x="7" y="2"/>
                    <a:pt x="8" y="2"/>
                    <a:pt x="9" y="2"/>
                  </a:cubicBezTo>
                  <a:cubicBezTo>
                    <a:pt x="10" y="2"/>
                    <a:pt x="11" y="2"/>
                    <a:pt x="12" y="3"/>
                  </a:cubicBezTo>
                  <a:cubicBezTo>
                    <a:pt x="12" y="4"/>
                    <a:pt x="13" y="5"/>
                    <a:pt x="12" y="6"/>
                  </a:cubicBezTo>
                  <a:cubicBezTo>
                    <a:pt x="12" y="7"/>
                    <a:pt x="12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2" name="iṩlide">
              <a:extLst>
                <a:ext uri="{FF2B5EF4-FFF2-40B4-BE49-F238E27FC236}">
                  <a16:creationId xmlns:a16="http://schemas.microsoft.com/office/drawing/2014/main" id="{51CEC972-6487-4F42-BBF5-20A19B9E5C40}"/>
                </a:ext>
              </a:extLst>
            </p:cNvPr>
            <p:cNvSpPr/>
            <p:nvPr/>
          </p:nvSpPr>
          <p:spPr bwMode="auto">
            <a:xfrm>
              <a:off x="3717710" y="1622223"/>
              <a:ext cx="37145" cy="60273"/>
            </a:xfrm>
            <a:custGeom>
              <a:avLst/>
              <a:gdLst>
                <a:gd name="T0" fmla="*/ 15 w 16"/>
                <a:gd name="T1" fmla="*/ 16 h 26"/>
                <a:gd name="T2" fmla="*/ 15 w 16"/>
                <a:gd name="T3" fmla="*/ 9 h 26"/>
                <a:gd name="T4" fmla="*/ 12 w 16"/>
                <a:gd name="T5" fmla="*/ 2 h 26"/>
                <a:gd name="T6" fmla="*/ 6 w 16"/>
                <a:gd name="T7" fmla="*/ 1 h 26"/>
                <a:gd name="T8" fmla="*/ 1 w 16"/>
                <a:gd name="T9" fmla="*/ 4 h 26"/>
                <a:gd name="T10" fmla="*/ 0 w 16"/>
                <a:gd name="T11" fmla="*/ 10 h 26"/>
                <a:gd name="T12" fmla="*/ 3 w 16"/>
                <a:gd name="T13" fmla="*/ 15 h 26"/>
                <a:gd name="T14" fmla="*/ 8 w 16"/>
                <a:gd name="T15" fmla="*/ 16 h 26"/>
                <a:gd name="T16" fmla="*/ 12 w 16"/>
                <a:gd name="T17" fmla="*/ 13 h 26"/>
                <a:gd name="T18" fmla="*/ 11 w 16"/>
                <a:gd name="T19" fmla="*/ 19 h 26"/>
                <a:gd name="T20" fmla="*/ 8 w 16"/>
                <a:gd name="T21" fmla="*/ 23 h 26"/>
                <a:gd name="T22" fmla="*/ 4 w 16"/>
                <a:gd name="T23" fmla="*/ 25 h 26"/>
                <a:gd name="T24" fmla="*/ 4 w 16"/>
                <a:gd name="T25" fmla="*/ 26 h 26"/>
                <a:gd name="T26" fmla="*/ 5 w 16"/>
                <a:gd name="T27" fmla="*/ 26 h 26"/>
                <a:gd name="T28" fmla="*/ 11 w 16"/>
                <a:gd name="T29" fmla="*/ 23 h 26"/>
                <a:gd name="T30" fmla="*/ 15 w 16"/>
                <a:gd name="T31" fmla="*/ 16 h 26"/>
                <a:gd name="T32" fmla="*/ 11 w 16"/>
                <a:gd name="T33" fmla="*/ 13 h 26"/>
                <a:gd name="T34" fmla="*/ 9 w 16"/>
                <a:gd name="T35" fmla="*/ 14 h 26"/>
                <a:gd name="T36" fmla="*/ 6 w 16"/>
                <a:gd name="T37" fmla="*/ 13 h 26"/>
                <a:gd name="T38" fmla="*/ 3 w 16"/>
                <a:gd name="T39" fmla="*/ 8 h 26"/>
                <a:gd name="T40" fmla="*/ 3 w 16"/>
                <a:gd name="T41" fmla="*/ 4 h 26"/>
                <a:gd name="T42" fmla="*/ 6 w 16"/>
                <a:gd name="T43" fmla="*/ 2 h 26"/>
                <a:gd name="T44" fmla="*/ 8 w 16"/>
                <a:gd name="T45" fmla="*/ 2 h 26"/>
                <a:gd name="T46" fmla="*/ 11 w 16"/>
                <a:gd name="T47" fmla="*/ 5 h 26"/>
                <a:gd name="T48" fmla="*/ 12 w 16"/>
                <a:gd name="T49" fmla="*/ 8 h 26"/>
                <a:gd name="T50" fmla="*/ 12 w 16"/>
                <a:gd name="T51" fmla="*/ 12 h 26"/>
                <a:gd name="T52" fmla="*/ 11 w 16"/>
                <a:gd name="T53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" h="26">
                  <a:moveTo>
                    <a:pt x="15" y="16"/>
                  </a:moveTo>
                  <a:cubicBezTo>
                    <a:pt x="16" y="14"/>
                    <a:pt x="16" y="11"/>
                    <a:pt x="15" y="9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10" y="1"/>
                    <a:pt x="8" y="0"/>
                    <a:pt x="6" y="1"/>
                  </a:cubicBezTo>
                  <a:cubicBezTo>
                    <a:pt x="4" y="1"/>
                    <a:pt x="2" y="2"/>
                    <a:pt x="1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" y="12"/>
                    <a:pt x="1" y="14"/>
                    <a:pt x="3" y="15"/>
                  </a:cubicBezTo>
                  <a:cubicBezTo>
                    <a:pt x="4" y="16"/>
                    <a:pt x="6" y="16"/>
                    <a:pt x="8" y="16"/>
                  </a:cubicBezTo>
                  <a:cubicBezTo>
                    <a:pt x="9" y="16"/>
                    <a:pt x="11" y="15"/>
                    <a:pt x="12" y="13"/>
                  </a:cubicBezTo>
                  <a:cubicBezTo>
                    <a:pt x="12" y="15"/>
                    <a:pt x="12" y="17"/>
                    <a:pt x="11" y="19"/>
                  </a:cubicBezTo>
                  <a:cubicBezTo>
                    <a:pt x="10" y="21"/>
                    <a:pt x="9" y="22"/>
                    <a:pt x="8" y="23"/>
                  </a:cubicBezTo>
                  <a:cubicBezTo>
                    <a:pt x="6" y="24"/>
                    <a:pt x="5" y="25"/>
                    <a:pt x="4" y="25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7" y="25"/>
                    <a:pt x="9" y="24"/>
                    <a:pt x="11" y="23"/>
                  </a:cubicBezTo>
                  <a:cubicBezTo>
                    <a:pt x="13" y="21"/>
                    <a:pt x="14" y="19"/>
                    <a:pt x="15" y="16"/>
                  </a:cubicBezTo>
                  <a:close/>
                  <a:moveTo>
                    <a:pt x="11" y="13"/>
                  </a:moveTo>
                  <a:cubicBezTo>
                    <a:pt x="10" y="14"/>
                    <a:pt x="9" y="14"/>
                    <a:pt x="9" y="14"/>
                  </a:cubicBezTo>
                  <a:cubicBezTo>
                    <a:pt x="8" y="14"/>
                    <a:pt x="7" y="14"/>
                    <a:pt x="6" y="13"/>
                  </a:cubicBezTo>
                  <a:cubicBezTo>
                    <a:pt x="4" y="12"/>
                    <a:pt x="3" y="10"/>
                    <a:pt x="3" y="8"/>
                  </a:cubicBezTo>
                  <a:cubicBezTo>
                    <a:pt x="3" y="6"/>
                    <a:pt x="3" y="5"/>
                    <a:pt x="3" y="4"/>
                  </a:cubicBezTo>
                  <a:cubicBezTo>
                    <a:pt x="4" y="3"/>
                    <a:pt x="5" y="2"/>
                    <a:pt x="6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9" y="3"/>
                    <a:pt x="10" y="4"/>
                    <a:pt x="11" y="5"/>
                  </a:cubicBezTo>
                  <a:cubicBezTo>
                    <a:pt x="11" y="6"/>
                    <a:pt x="12" y="7"/>
                    <a:pt x="12" y="8"/>
                  </a:cubicBezTo>
                  <a:cubicBezTo>
                    <a:pt x="12" y="9"/>
                    <a:pt x="12" y="10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3" name="îs1ïde">
              <a:extLst>
                <a:ext uri="{FF2B5EF4-FFF2-40B4-BE49-F238E27FC236}">
                  <a16:creationId xmlns:a16="http://schemas.microsoft.com/office/drawing/2014/main" id="{331CB5A2-3F24-47F6-80C0-DD3A7B9F50DA}"/>
                </a:ext>
              </a:extLst>
            </p:cNvPr>
            <p:cNvSpPr/>
            <p:nvPr/>
          </p:nvSpPr>
          <p:spPr bwMode="auto">
            <a:xfrm>
              <a:off x="3782188" y="1613112"/>
              <a:ext cx="32239" cy="57470"/>
            </a:xfrm>
            <a:custGeom>
              <a:avLst/>
              <a:gdLst>
                <a:gd name="T0" fmla="*/ 11 w 14"/>
                <a:gd name="T1" fmla="*/ 24 h 25"/>
                <a:gd name="T2" fmla="*/ 14 w 14"/>
                <a:gd name="T3" fmla="*/ 0 h 25"/>
                <a:gd name="T4" fmla="*/ 14 w 14"/>
                <a:gd name="T5" fmla="*/ 0 h 25"/>
                <a:gd name="T6" fmla="*/ 1 w 14"/>
                <a:gd name="T7" fmla="*/ 2 h 25"/>
                <a:gd name="T8" fmla="*/ 0 w 14"/>
                <a:gd name="T9" fmla="*/ 8 h 25"/>
                <a:gd name="T10" fmla="*/ 0 w 14"/>
                <a:gd name="T11" fmla="*/ 8 h 25"/>
                <a:gd name="T12" fmla="*/ 2 w 14"/>
                <a:gd name="T13" fmla="*/ 5 h 25"/>
                <a:gd name="T14" fmla="*/ 5 w 14"/>
                <a:gd name="T15" fmla="*/ 4 h 25"/>
                <a:gd name="T16" fmla="*/ 12 w 14"/>
                <a:gd name="T17" fmla="*/ 3 h 25"/>
                <a:gd name="T18" fmla="*/ 9 w 14"/>
                <a:gd name="T19" fmla="*/ 25 h 25"/>
                <a:gd name="T20" fmla="*/ 11 w 14"/>
                <a:gd name="T21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25">
                  <a:moveTo>
                    <a:pt x="11" y="24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6"/>
                    <a:pt x="2" y="5"/>
                  </a:cubicBezTo>
                  <a:cubicBezTo>
                    <a:pt x="3" y="5"/>
                    <a:pt x="4" y="4"/>
                    <a:pt x="5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9" y="25"/>
                    <a:pt x="9" y="25"/>
                    <a:pt x="9" y="25"/>
                  </a:cubicBezTo>
                  <a:lnTo>
                    <a:pt x="1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4" name="i$ľïḑe">
              <a:extLst>
                <a:ext uri="{FF2B5EF4-FFF2-40B4-BE49-F238E27FC236}">
                  <a16:creationId xmlns:a16="http://schemas.microsoft.com/office/drawing/2014/main" id="{161F659A-CC75-4A7C-87C2-3FFC7D96792C}"/>
                </a:ext>
              </a:extLst>
            </p:cNvPr>
            <p:cNvSpPr/>
            <p:nvPr/>
          </p:nvSpPr>
          <p:spPr bwMode="auto">
            <a:xfrm>
              <a:off x="3349063" y="1294926"/>
              <a:ext cx="34342" cy="23128"/>
            </a:xfrm>
            <a:custGeom>
              <a:avLst/>
              <a:gdLst>
                <a:gd name="T0" fmla="*/ 8 w 15"/>
                <a:gd name="T1" fmla="*/ 7 h 10"/>
                <a:gd name="T2" fmla="*/ 12 w 15"/>
                <a:gd name="T3" fmla="*/ 10 h 10"/>
                <a:gd name="T4" fmla="*/ 14 w 15"/>
                <a:gd name="T5" fmla="*/ 3 h 10"/>
                <a:gd name="T6" fmla="*/ 10 w 15"/>
                <a:gd name="T7" fmla="*/ 0 h 10"/>
                <a:gd name="T8" fmla="*/ 0 w 15"/>
                <a:gd name="T9" fmla="*/ 2 h 10"/>
                <a:gd name="T10" fmla="*/ 8 w 15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8" y="7"/>
                  </a:moveTo>
                  <a:cubicBezTo>
                    <a:pt x="12" y="10"/>
                    <a:pt x="12" y="10"/>
                    <a:pt x="12" y="10"/>
                  </a:cubicBezTo>
                  <a:cubicBezTo>
                    <a:pt x="12" y="7"/>
                    <a:pt x="15" y="5"/>
                    <a:pt x="14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7" y="0"/>
                    <a:pt x="3" y="0"/>
                    <a:pt x="0" y="2"/>
                  </a:cubicBezTo>
                  <a:cubicBezTo>
                    <a:pt x="1" y="4"/>
                    <a:pt x="4" y="8"/>
                    <a:pt x="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5" name="iŝļíḍè">
              <a:extLst>
                <a:ext uri="{FF2B5EF4-FFF2-40B4-BE49-F238E27FC236}">
                  <a16:creationId xmlns:a16="http://schemas.microsoft.com/office/drawing/2014/main" id="{24B024EE-EEE6-44A5-99F1-84F451DAF17A}"/>
                </a:ext>
              </a:extLst>
            </p:cNvPr>
            <p:cNvSpPr/>
            <p:nvPr/>
          </p:nvSpPr>
          <p:spPr bwMode="auto">
            <a:xfrm>
              <a:off x="3378499" y="1327165"/>
              <a:ext cx="27333" cy="18923"/>
            </a:xfrm>
            <a:custGeom>
              <a:avLst/>
              <a:gdLst>
                <a:gd name="T0" fmla="*/ 7 w 12"/>
                <a:gd name="T1" fmla="*/ 7 h 8"/>
                <a:gd name="T2" fmla="*/ 9 w 12"/>
                <a:gd name="T3" fmla="*/ 8 h 8"/>
                <a:gd name="T4" fmla="*/ 12 w 12"/>
                <a:gd name="T5" fmla="*/ 6 h 8"/>
                <a:gd name="T6" fmla="*/ 11 w 12"/>
                <a:gd name="T7" fmla="*/ 2 h 8"/>
                <a:gd name="T8" fmla="*/ 8 w 12"/>
                <a:gd name="T9" fmla="*/ 0 h 8"/>
                <a:gd name="T10" fmla="*/ 0 w 12"/>
                <a:gd name="T11" fmla="*/ 3 h 8"/>
                <a:gd name="T12" fmla="*/ 7 w 1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7" y="7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10" y="8"/>
                    <a:pt x="11" y="6"/>
                    <a:pt x="12" y="6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1" y="0"/>
                    <a:pt x="9" y="1"/>
                    <a:pt x="8" y="0"/>
                  </a:cubicBezTo>
                  <a:cubicBezTo>
                    <a:pt x="5" y="1"/>
                    <a:pt x="1" y="0"/>
                    <a:pt x="0" y="3"/>
                  </a:cubicBezTo>
                  <a:cubicBezTo>
                    <a:pt x="2" y="5"/>
                    <a:pt x="5" y="6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6" name="íṩḻîḋê">
              <a:extLst>
                <a:ext uri="{FF2B5EF4-FFF2-40B4-BE49-F238E27FC236}">
                  <a16:creationId xmlns:a16="http://schemas.microsoft.com/office/drawing/2014/main" id="{819EB275-6157-4022-BA39-11F474B98827}"/>
                </a:ext>
              </a:extLst>
            </p:cNvPr>
            <p:cNvSpPr/>
            <p:nvPr/>
          </p:nvSpPr>
          <p:spPr bwMode="auto">
            <a:xfrm>
              <a:off x="3394618" y="1244465"/>
              <a:ext cx="100922" cy="166101"/>
            </a:xfrm>
            <a:custGeom>
              <a:avLst/>
              <a:gdLst>
                <a:gd name="T0" fmla="*/ 9 w 44"/>
                <a:gd name="T1" fmla="*/ 32 h 72"/>
                <a:gd name="T2" fmla="*/ 12 w 44"/>
                <a:gd name="T3" fmla="*/ 31 h 72"/>
                <a:gd name="T4" fmla="*/ 15 w 44"/>
                <a:gd name="T5" fmla="*/ 33 h 72"/>
                <a:gd name="T6" fmla="*/ 13 w 44"/>
                <a:gd name="T7" fmla="*/ 44 h 72"/>
                <a:gd name="T8" fmla="*/ 8 w 44"/>
                <a:gd name="T9" fmla="*/ 41 h 72"/>
                <a:gd name="T10" fmla="*/ 14 w 44"/>
                <a:gd name="T11" fmla="*/ 68 h 72"/>
                <a:gd name="T12" fmla="*/ 26 w 44"/>
                <a:gd name="T13" fmla="*/ 72 h 72"/>
                <a:gd name="T14" fmla="*/ 27 w 44"/>
                <a:gd name="T15" fmla="*/ 69 h 72"/>
                <a:gd name="T16" fmla="*/ 15 w 44"/>
                <a:gd name="T17" fmla="*/ 52 h 72"/>
                <a:gd name="T18" fmla="*/ 21 w 44"/>
                <a:gd name="T19" fmla="*/ 49 h 72"/>
                <a:gd name="T20" fmla="*/ 21 w 44"/>
                <a:gd name="T21" fmla="*/ 40 h 72"/>
                <a:gd name="T22" fmla="*/ 26 w 44"/>
                <a:gd name="T23" fmla="*/ 45 h 72"/>
                <a:gd name="T24" fmla="*/ 19 w 44"/>
                <a:gd name="T25" fmla="*/ 31 h 72"/>
                <a:gd name="T26" fmla="*/ 19 w 44"/>
                <a:gd name="T27" fmla="*/ 21 h 72"/>
                <a:gd name="T28" fmla="*/ 30 w 44"/>
                <a:gd name="T29" fmla="*/ 30 h 72"/>
                <a:gd name="T30" fmla="*/ 26 w 44"/>
                <a:gd name="T31" fmla="*/ 19 h 72"/>
                <a:gd name="T32" fmla="*/ 29 w 44"/>
                <a:gd name="T33" fmla="*/ 16 h 72"/>
                <a:gd name="T34" fmla="*/ 43 w 44"/>
                <a:gd name="T35" fmla="*/ 28 h 72"/>
                <a:gd name="T36" fmla="*/ 29 w 44"/>
                <a:gd name="T37" fmla="*/ 8 h 72"/>
                <a:gd name="T38" fmla="*/ 24 w 44"/>
                <a:gd name="T39" fmla="*/ 6 h 72"/>
                <a:gd name="T40" fmla="*/ 24 w 44"/>
                <a:gd name="T41" fmla="*/ 13 h 72"/>
                <a:gd name="T42" fmla="*/ 17 w 44"/>
                <a:gd name="T43" fmla="*/ 11 h 72"/>
                <a:gd name="T44" fmla="*/ 16 w 44"/>
                <a:gd name="T45" fmla="*/ 0 h 72"/>
                <a:gd name="T46" fmla="*/ 14 w 44"/>
                <a:gd name="T47" fmla="*/ 6 h 72"/>
                <a:gd name="T48" fmla="*/ 9 w 44"/>
                <a:gd name="T49" fmla="*/ 8 h 72"/>
                <a:gd name="T50" fmla="*/ 16 w 44"/>
                <a:gd name="T51" fmla="*/ 16 h 72"/>
                <a:gd name="T52" fmla="*/ 16 w 44"/>
                <a:gd name="T53" fmla="*/ 25 h 72"/>
                <a:gd name="T54" fmla="*/ 11 w 44"/>
                <a:gd name="T55" fmla="*/ 20 h 72"/>
                <a:gd name="T56" fmla="*/ 0 w 44"/>
                <a:gd name="T57" fmla="*/ 19 h 72"/>
                <a:gd name="T58" fmla="*/ 9 w 44"/>
                <a:gd name="T59" fmla="*/ 28 h 72"/>
                <a:gd name="T60" fmla="*/ 9 w 44"/>
                <a:gd name="T61" fmla="*/ 3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4" h="72">
                  <a:moveTo>
                    <a:pt x="9" y="32"/>
                  </a:moveTo>
                  <a:cubicBezTo>
                    <a:pt x="10" y="33"/>
                    <a:pt x="11" y="32"/>
                    <a:pt x="12" y="3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7"/>
                    <a:pt x="15" y="41"/>
                    <a:pt x="13" y="44"/>
                  </a:cubicBezTo>
                  <a:cubicBezTo>
                    <a:pt x="11" y="46"/>
                    <a:pt x="10" y="42"/>
                    <a:pt x="8" y="41"/>
                  </a:cubicBezTo>
                  <a:cubicBezTo>
                    <a:pt x="10" y="50"/>
                    <a:pt x="15" y="60"/>
                    <a:pt x="14" y="68"/>
                  </a:cubicBezTo>
                  <a:cubicBezTo>
                    <a:pt x="20" y="72"/>
                    <a:pt x="24" y="72"/>
                    <a:pt x="26" y="72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19" y="64"/>
                    <a:pt x="16" y="54"/>
                    <a:pt x="15" y="52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46"/>
                    <a:pt x="20" y="41"/>
                    <a:pt x="21" y="40"/>
                  </a:cubicBezTo>
                  <a:cubicBezTo>
                    <a:pt x="24" y="41"/>
                    <a:pt x="25" y="43"/>
                    <a:pt x="26" y="45"/>
                  </a:cubicBezTo>
                  <a:cubicBezTo>
                    <a:pt x="33" y="42"/>
                    <a:pt x="22" y="36"/>
                    <a:pt x="19" y="31"/>
                  </a:cubicBezTo>
                  <a:cubicBezTo>
                    <a:pt x="19" y="27"/>
                    <a:pt x="19" y="24"/>
                    <a:pt x="19" y="21"/>
                  </a:cubicBezTo>
                  <a:cubicBezTo>
                    <a:pt x="23" y="22"/>
                    <a:pt x="27" y="27"/>
                    <a:pt x="30" y="30"/>
                  </a:cubicBezTo>
                  <a:cubicBezTo>
                    <a:pt x="33" y="27"/>
                    <a:pt x="27" y="23"/>
                    <a:pt x="26" y="19"/>
                  </a:cubicBezTo>
                  <a:cubicBezTo>
                    <a:pt x="25" y="17"/>
                    <a:pt x="27" y="17"/>
                    <a:pt x="29" y="16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1"/>
                    <a:pt x="34" y="15"/>
                    <a:pt x="29" y="8"/>
                  </a:cubicBezTo>
                  <a:cubicBezTo>
                    <a:pt x="30" y="6"/>
                    <a:pt x="29" y="4"/>
                    <a:pt x="24" y="6"/>
                  </a:cubicBezTo>
                  <a:cubicBezTo>
                    <a:pt x="22" y="6"/>
                    <a:pt x="19" y="7"/>
                    <a:pt x="24" y="13"/>
                  </a:cubicBezTo>
                  <a:cubicBezTo>
                    <a:pt x="21" y="17"/>
                    <a:pt x="19" y="12"/>
                    <a:pt x="17" y="11"/>
                  </a:cubicBezTo>
                  <a:cubicBezTo>
                    <a:pt x="18" y="6"/>
                    <a:pt x="20" y="1"/>
                    <a:pt x="16" y="0"/>
                  </a:cubicBezTo>
                  <a:cubicBezTo>
                    <a:pt x="16" y="2"/>
                    <a:pt x="16" y="4"/>
                    <a:pt x="14" y="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10"/>
                    <a:pt x="14" y="13"/>
                    <a:pt x="16" y="16"/>
                  </a:cubicBezTo>
                  <a:cubicBezTo>
                    <a:pt x="17" y="20"/>
                    <a:pt x="16" y="23"/>
                    <a:pt x="16" y="25"/>
                  </a:cubicBezTo>
                  <a:cubicBezTo>
                    <a:pt x="12" y="27"/>
                    <a:pt x="13" y="22"/>
                    <a:pt x="11" y="20"/>
                  </a:cubicBezTo>
                  <a:cubicBezTo>
                    <a:pt x="7" y="17"/>
                    <a:pt x="2" y="18"/>
                    <a:pt x="0" y="1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6" y="32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7" name="íṡľiḑê">
              <a:extLst>
                <a:ext uri="{FF2B5EF4-FFF2-40B4-BE49-F238E27FC236}">
                  <a16:creationId xmlns:a16="http://schemas.microsoft.com/office/drawing/2014/main" id="{42E546C9-9A65-43FE-859B-1E43E9849080}"/>
                </a:ext>
              </a:extLst>
            </p:cNvPr>
            <p:cNvSpPr/>
            <p:nvPr/>
          </p:nvSpPr>
          <p:spPr bwMode="auto">
            <a:xfrm>
              <a:off x="3589455" y="1092381"/>
              <a:ext cx="30137" cy="30137"/>
            </a:xfrm>
            <a:custGeom>
              <a:avLst/>
              <a:gdLst>
                <a:gd name="T0" fmla="*/ 2 w 13"/>
                <a:gd name="T1" fmla="*/ 13 h 13"/>
                <a:gd name="T2" fmla="*/ 9 w 13"/>
                <a:gd name="T3" fmla="*/ 13 h 13"/>
                <a:gd name="T4" fmla="*/ 3 w 13"/>
                <a:gd name="T5" fmla="*/ 0 h 13"/>
                <a:gd name="T6" fmla="*/ 2 w 13"/>
                <a:gd name="T7" fmla="*/ 8 h 13"/>
                <a:gd name="T8" fmla="*/ 2 w 13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2" y="13"/>
                  </a:moveTo>
                  <a:cubicBezTo>
                    <a:pt x="4" y="13"/>
                    <a:pt x="6" y="13"/>
                    <a:pt x="9" y="13"/>
                  </a:cubicBezTo>
                  <a:cubicBezTo>
                    <a:pt x="13" y="8"/>
                    <a:pt x="6" y="3"/>
                    <a:pt x="3" y="0"/>
                  </a:cubicBezTo>
                  <a:cubicBezTo>
                    <a:pt x="0" y="1"/>
                    <a:pt x="2" y="6"/>
                    <a:pt x="2" y="8"/>
                  </a:cubicBezTo>
                  <a:cubicBezTo>
                    <a:pt x="2" y="9"/>
                    <a:pt x="1" y="11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8" name="iṥļiḓe">
              <a:extLst>
                <a:ext uri="{FF2B5EF4-FFF2-40B4-BE49-F238E27FC236}">
                  <a16:creationId xmlns:a16="http://schemas.microsoft.com/office/drawing/2014/main" id="{519D7597-C13C-4234-BD44-74F64E1EB3B3}"/>
                </a:ext>
              </a:extLst>
            </p:cNvPr>
            <p:cNvSpPr/>
            <p:nvPr/>
          </p:nvSpPr>
          <p:spPr bwMode="auto">
            <a:xfrm>
              <a:off x="3578241" y="1138637"/>
              <a:ext cx="18222" cy="25231"/>
            </a:xfrm>
            <a:custGeom>
              <a:avLst/>
              <a:gdLst>
                <a:gd name="T0" fmla="*/ 2 w 8"/>
                <a:gd name="T1" fmla="*/ 11 h 11"/>
                <a:gd name="T2" fmla="*/ 8 w 8"/>
                <a:gd name="T3" fmla="*/ 9 h 11"/>
                <a:gd name="T4" fmla="*/ 7 w 8"/>
                <a:gd name="T5" fmla="*/ 4 h 11"/>
                <a:gd name="T6" fmla="*/ 3 w 8"/>
                <a:gd name="T7" fmla="*/ 0 h 11"/>
                <a:gd name="T8" fmla="*/ 1 w 8"/>
                <a:gd name="T9" fmla="*/ 5 h 11"/>
                <a:gd name="T10" fmla="*/ 2 w 8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1">
                  <a:moveTo>
                    <a:pt x="2" y="11"/>
                  </a:moveTo>
                  <a:cubicBezTo>
                    <a:pt x="4" y="11"/>
                    <a:pt x="6" y="10"/>
                    <a:pt x="8" y="9"/>
                  </a:cubicBezTo>
                  <a:cubicBezTo>
                    <a:pt x="8" y="7"/>
                    <a:pt x="8" y="6"/>
                    <a:pt x="7" y="4"/>
                  </a:cubicBezTo>
                  <a:cubicBezTo>
                    <a:pt x="6" y="3"/>
                    <a:pt x="5" y="1"/>
                    <a:pt x="3" y="0"/>
                  </a:cubicBezTo>
                  <a:cubicBezTo>
                    <a:pt x="3" y="0"/>
                    <a:pt x="0" y="1"/>
                    <a:pt x="1" y="5"/>
                  </a:cubicBezTo>
                  <a:cubicBezTo>
                    <a:pt x="2" y="8"/>
                    <a:pt x="2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9" name="iŝ1îḋé">
              <a:extLst>
                <a:ext uri="{FF2B5EF4-FFF2-40B4-BE49-F238E27FC236}">
                  <a16:creationId xmlns:a16="http://schemas.microsoft.com/office/drawing/2014/main" id="{12C9A0C3-D4A8-410E-A651-F06D5C6800B2}"/>
                </a:ext>
              </a:extLst>
            </p:cNvPr>
            <p:cNvSpPr/>
            <p:nvPr/>
          </p:nvSpPr>
          <p:spPr bwMode="auto">
            <a:xfrm>
              <a:off x="3628702" y="1117611"/>
              <a:ext cx="41350" cy="39248"/>
            </a:xfrm>
            <a:custGeom>
              <a:avLst/>
              <a:gdLst>
                <a:gd name="T0" fmla="*/ 5 w 18"/>
                <a:gd name="T1" fmla="*/ 11 h 17"/>
                <a:gd name="T2" fmla="*/ 7 w 18"/>
                <a:gd name="T3" fmla="*/ 11 h 17"/>
                <a:gd name="T4" fmla="*/ 7 w 18"/>
                <a:gd name="T5" fmla="*/ 17 h 17"/>
                <a:gd name="T6" fmla="*/ 8 w 18"/>
                <a:gd name="T7" fmla="*/ 17 h 17"/>
                <a:gd name="T8" fmla="*/ 12 w 18"/>
                <a:gd name="T9" fmla="*/ 14 h 17"/>
                <a:gd name="T10" fmla="*/ 13 w 18"/>
                <a:gd name="T11" fmla="*/ 12 h 17"/>
                <a:gd name="T12" fmla="*/ 17 w 18"/>
                <a:gd name="T13" fmla="*/ 7 h 17"/>
                <a:gd name="T14" fmla="*/ 13 w 18"/>
                <a:gd name="T15" fmla="*/ 0 h 17"/>
                <a:gd name="T16" fmla="*/ 2 w 18"/>
                <a:gd name="T17" fmla="*/ 3 h 17"/>
                <a:gd name="T18" fmla="*/ 5 w 18"/>
                <a:gd name="T19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7">
                  <a:moveTo>
                    <a:pt x="5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3"/>
                    <a:pt x="7" y="15"/>
                    <a:pt x="7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5"/>
                    <a:pt x="11" y="15"/>
                    <a:pt x="12" y="14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5"/>
                    <a:pt x="17" y="2"/>
                    <a:pt x="13" y="0"/>
                  </a:cubicBezTo>
                  <a:cubicBezTo>
                    <a:pt x="10" y="1"/>
                    <a:pt x="7" y="2"/>
                    <a:pt x="2" y="3"/>
                  </a:cubicBezTo>
                  <a:cubicBezTo>
                    <a:pt x="0" y="7"/>
                    <a:pt x="3" y="10"/>
                    <a:pt x="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0" name="iṩḷiḓè">
              <a:extLst>
                <a:ext uri="{FF2B5EF4-FFF2-40B4-BE49-F238E27FC236}">
                  <a16:creationId xmlns:a16="http://schemas.microsoft.com/office/drawing/2014/main" id="{6C1753FA-F6B0-48DD-BD5B-9B52BE3B5A7A}"/>
                </a:ext>
              </a:extLst>
            </p:cNvPr>
            <p:cNvSpPr/>
            <p:nvPr/>
          </p:nvSpPr>
          <p:spPr bwMode="auto">
            <a:xfrm>
              <a:off x="3628702" y="1154756"/>
              <a:ext cx="38547" cy="29436"/>
            </a:xfrm>
            <a:custGeom>
              <a:avLst/>
              <a:gdLst>
                <a:gd name="T0" fmla="*/ 6 w 17"/>
                <a:gd name="T1" fmla="*/ 13 h 13"/>
                <a:gd name="T2" fmla="*/ 15 w 17"/>
                <a:gd name="T3" fmla="*/ 4 h 13"/>
                <a:gd name="T4" fmla="*/ 16 w 17"/>
                <a:gd name="T5" fmla="*/ 0 h 13"/>
                <a:gd name="T6" fmla="*/ 1 w 17"/>
                <a:gd name="T7" fmla="*/ 5 h 13"/>
                <a:gd name="T8" fmla="*/ 6 w 17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6" y="13"/>
                  </a:moveTo>
                  <a:cubicBezTo>
                    <a:pt x="9" y="10"/>
                    <a:pt x="13" y="8"/>
                    <a:pt x="15" y="4"/>
                  </a:cubicBezTo>
                  <a:cubicBezTo>
                    <a:pt x="16" y="3"/>
                    <a:pt x="17" y="2"/>
                    <a:pt x="16" y="0"/>
                  </a:cubicBezTo>
                  <a:cubicBezTo>
                    <a:pt x="11" y="0"/>
                    <a:pt x="6" y="5"/>
                    <a:pt x="1" y="5"/>
                  </a:cubicBezTo>
                  <a:cubicBezTo>
                    <a:pt x="0" y="10"/>
                    <a:pt x="4" y="11"/>
                    <a:pt x="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1" name="îṥ1ïďé">
              <a:extLst>
                <a:ext uri="{FF2B5EF4-FFF2-40B4-BE49-F238E27FC236}">
                  <a16:creationId xmlns:a16="http://schemas.microsoft.com/office/drawing/2014/main" id="{28CCC03F-241B-4A8E-B2B3-9D4566B175C1}"/>
                </a:ext>
              </a:extLst>
            </p:cNvPr>
            <p:cNvSpPr/>
            <p:nvPr/>
          </p:nvSpPr>
          <p:spPr bwMode="auto">
            <a:xfrm>
              <a:off x="3548104" y="1165970"/>
              <a:ext cx="53265" cy="73589"/>
            </a:xfrm>
            <a:custGeom>
              <a:avLst/>
              <a:gdLst>
                <a:gd name="T0" fmla="*/ 7 w 23"/>
                <a:gd name="T1" fmla="*/ 32 h 32"/>
                <a:gd name="T2" fmla="*/ 23 w 23"/>
                <a:gd name="T3" fmla="*/ 0 h 32"/>
                <a:gd name="T4" fmla="*/ 3 w 23"/>
                <a:gd name="T5" fmla="*/ 23 h 32"/>
                <a:gd name="T6" fmla="*/ 7 w 23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2">
                  <a:moveTo>
                    <a:pt x="7" y="32"/>
                  </a:moveTo>
                  <a:cubicBezTo>
                    <a:pt x="13" y="23"/>
                    <a:pt x="20" y="11"/>
                    <a:pt x="23" y="0"/>
                  </a:cubicBezTo>
                  <a:cubicBezTo>
                    <a:pt x="17" y="9"/>
                    <a:pt x="11" y="18"/>
                    <a:pt x="3" y="23"/>
                  </a:cubicBezTo>
                  <a:cubicBezTo>
                    <a:pt x="0" y="28"/>
                    <a:pt x="6" y="31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2" name="iSḷiḍé">
              <a:extLst>
                <a:ext uri="{FF2B5EF4-FFF2-40B4-BE49-F238E27FC236}">
                  <a16:creationId xmlns:a16="http://schemas.microsoft.com/office/drawing/2014/main" id="{A024C300-D520-4768-A1AA-F5CBE96D5F9D}"/>
                </a:ext>
              </a:extLst>
            </p:cNvPr>
            <p:cNvSpPr/>
            <p:nvPr/>
          </p:nvSpPr>
          <p:spPr bwMode="auto">
            <a:xfrm>
              <a:off x="3773077" y="1117611"/>
              <a:ext cx="93914" cy="101623"/>
            </a:xfrm>
            <a:custGeom>
              <a:avLst/>
              <a:gdLst>
                <a:gd name="T0" fmla="*/ 9 w 41"/>
                <a:gd name="T1" fmla="*/ 38 h 44"/>
                <a:gd name="T2" fmla="*/ 22 w 41"/>
                <a:gd name="T3" fmla="*/ 33 h 44"/>
                <a:gd name="T4" fmla="*/ 12 w 41"/>
                <a:gd name="T5" fmla="*/ 44 h 44"/>
                <a:gd name="T6" fmla="*/ 29 w 41"/>
                <a:gd name="T7" fmla="*/ 31 h 44"/>
                <a:gd name="T8" fmla="*/ 39 w 41"/>
                <a:gd name="T9" fmla="*/ 26 h 44"/>
                <a:gd name="T10" fmla="*/ 40 w 41"/>
                <a:gd name="T11" fmla="*/ 22 h 44"/>
                <a:gd name="T12" fmla="*/ 39 w 41"/>
                <a:gd name="T13" fmla="*/ 22 h 44"/>
                <a:gd name="T14" fmla="*/ 36 w 41"/>
                <a:gd name="T15" fmla="*/ 24 h 44"/>
                <a:gd name="T16" fmla="*/ 34 w 41"/>
                <a:gd name="T17" fmla="*/ 23 h 44"/>
                <a:gd name="T18" fmla="*/ 37 w 41"/>
                <a:gd name="T19" fmla="*/ 18 h 44"/>
                <a:gd name="T20" fmla="*/ 40 w 41"/>
                <a:gd name="T21" fmla="*/ 14 h 44"/>
                <a:gd name="T22" fmla="*/ 37 w 41"/>
                <a:gd name="T23" fmla="*/ 0 h 44"/>
                <a:gd name="T24" fmla="*/ 29 w 41"/>
                <a:gd name="T25" fmla="*/ 23 h 44"/>
                <a:gd name="T26" fmla="*/ 23 w 41"/>
                <a:gd name="T27" fmla="*/ 27 h 44"/>
                <a:gd name="T28" fmla="*/ 6 w 41"/>
                <a:gd name="T29" fmla="*/ 29 h 44"/>
                <a:gd name="T30" fmla="*/ 4 w 41"/>
                <a:gd name="T31" fmla="*/ 28 h 44"/>
                <a:gd name="T32" fmla="*/ 6 w 41"/>
                <a:gd name="T33" fmla="*/ 37 h 44"/>
                <a:gd name="T34" fmla="*/ 9 w 41"/>
                <a:gd name="T35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44">
                  <a:moveTo>
                    <a:pt x="9" y="38"/>
                  </a:moveTo>
                  <a:cubicBezTo>
                    <a:pt x="14" y="36"/>
                    <a:pt x="18" y="33"/>
                    <a:pt x="22" y="33"/>
                  </a:cubicBezTo>
                  <a:cubicBezTo>
                    <a:pt x="22" y="37"/>
                    <a:pt x="15" y="41"/>
                    <a:pt x="12" y="44"/>
                  </a:cubicBezTo>
                  <a:cubicBezTo>
                    <a:pt x="22" y="43"/>
                    <a:pt x="26" y="37"/>
                    <a:pt x="29" y="31"/>
                  </a:cubicBezTo>
                  <a:cubicBezTo>
                    <a:pt x="32" y="28"/>
                    <a:pt x="36" y="27"/>
                    <a:pt x="39" y="26"/>
                  </a:cubicBezTo>
                  <a:cubicBezTo>
                    <a:pt x="40" y="25"/>
                    <a:pt x="41" y="25"/>
                    <a:pt x="40" y="22"/>
                  </a:cubicBezTo>
                  <a:cubicBezTo>
                    <a:pt x="40" y="22"/>
                    <a:pt x="39" y="22"/>
                    <a:pt x="39" y="22"/>
                  </a:cubicBezTo>
                  <a:cubicBezTo>
                    <a:pt x="38" y="23"/>
                    <a:pt x="37" y="24"/>
                    <a:pt x="36" y="24"/>
                  </a:cubicBezTo>
                  <a:cubicBezTo>
                    <a:pt x="35" y="25"/>
                    <a:pt x="33" y="25"/>
                    <a:pt x="34" y="23"/>
                  </a:cubicBezTo>
                  <a:cubicBezTo>
                    <a:pt x="35" y="21"/>
                    <a:pt x="36" y="19"/>
                    <a:pt x="37" y="18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1"/>
                    <a:pt x="40" y="3"/>
                    <a:pt x="37" y="0"/>
                  </a:cubicBezTo>
                  <a:cubicBezTo>
                    <a:pt x="33" y="3"/>
                    <a:pt x="31" y="15"/>
                    <a:pt x="29" y="23"/>
                  </a:cubicBezTo>
                  <a:cubicBezTo>
                    <a:pt x="27" y="27"/>
                    <a:pt x="25" y="27"/>
                    <a:pt x="23" y="27"/>
                  </a:cubicBezTo>
                  <a:cubicBezTo>
                    <a:pt x="18" y="28"/>
                    <a:pt x="10" y="30"/>
                    <a:pt x="6" y="29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0" y="32"/>
                    <a:pt x="5" y="35"/>
                    <a:pt x="6" y="37"/>
                  </a:cubicBezTo>
                  <a:lnTo>
                    <a:pt x="9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" name="îşļíďê">
              <a:extLst>
                <a:ext uri="{FF2B5EF4-FFF2-40B4-BE49-F238E27FC236}">
                  <a16:creationId xmlns:a16="http://schemas.microsoft.com/office/drawing/2014/main" id="{A90F1805-72A8-4F9B-9A66-AB2FCD9A4769}"/>
                </a:ext>
              </a:extLst>
            </p:cNvPr>
            <p:cNvSpPr/>
            <p:nvPr/>
          </p:nvSpPr>
          <p:spPr bwMode="auto">
            <a:xfrm>
              <a:off x="3846666" y="1210123"/>
              <a:ext cx="22427" cy="32239"/>
            </a:xfrm>
            <a:custGeom>
              <a:avLst/>
              <a:gdLst>
                <a:gd name="T0" fmla="*/ 4 w 10"/>
                <a:gd name="T1" fmla="*/ 14 h 14"/>
                <a:gd name="T2" fmla="*/ 9 w 10"/>
                <a:gd name="T3" fmla="*/ 12 h 14"/>
                <a:gd name="T4" fmla="*/ 2 w 10"/>
                <a:gd name="T5" fmla="*/ 0 h 14"/>
                <a:gd name="T6" fmla="*/ 1 w 10"/>
                <a:gd name="T7" fmla="*/ 10 h 14"/>
                <a:gd name="T8" fmla="*/ 4 w 1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4" y="14"/>
                  </a:moveTo>
                  <a:cubicBezTo>
                    <a:pt x="6" y="14"/>
                    <a:pt x="7" y="14"/>
                    <a:pt x="9" y="12"/>
                  </a:cubicBezTo>
                  <a:cubicBezTo>
                    <a:pt x="10" y="7"/>
                    <a:pt x="8" y="2"/>
                    <a:pt x="2" y="0"/>
                  </a:cubicBezTo>
                  <a:cubicBezTo>
                    <a:pt x="0" y="3"/>
                    <a:pt x="2" y="6"/>
                    <a:pt x="1" y="10"/>
                  </a:cubicBezTo>
                  <a:cubicBezTo>
                    <a:pt x="0" y="13"/>
                    <a:pt x="3" y="12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4" name="îš1íḍê">
              <a:extLst>
                <a:ext uri="{FF2B5EF4-FFF2-40B4-BE49-F238E27FC236}">
                  <a16:creationId xmlns:a16="http://schemas.microsoft.com/office/drawing/2014/main" id="{A5B1A30C-DD2A-4798-A7AF-EC01F5D62552}"/>
                </a:ext>
              </a:extLst>
            </p:cNvPr>
            <p:cNvSpPr/>
            <p:nvPr/>
          </p:nvSpPr>
          <p:spPr bwMode="auto">
            <a:xfrm>
              <a:off x="3944785" y="1278806"/>
              <a:ext cx="21025" cy="21025"/>
            </a:xfrm>
            <a:custGeom>
              <a:avLst/>
              <a:gdLst>
                <a:gd name="T0" fmla="*/ 7 w 9"/>
                <a:gd name="T1" fmla="*/ 6 h 9"/>
                <a:gd name="T2" fmla="*/ 8 w 9"/>
                <a:gd name="T3" fmla="*/ 1 h 9"/>
                <a:gd name="T4" fmla="*/ 2 w 9"/>
                <a:gd name="T5" fmla="*/ 2 h 9"/>
                <a:gd name="T6" fmla="*/ 0 w 9"/>
                <a:gd name="T7" fmla="*/ 6 h 9"/>
                <a:gd name="T8" fmla="*/ 7 w 9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7" y="6"/>
                  </a:moveTo>
                  <a:cubicBezTo>
                    <a:pt x="8" y="4"/>
                    <a:pt x="9" y="2"/>
                    <a:pt x="8" y="1"/>
                  </a:cubicBezTo>
                  <a:cubicBezTo>
                    <a:pt x="6" y="0"/>
                    <a:pt x="4" y="2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1" y="9"/>
                    <a:pt x="4" y="8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5" name="íŝliḓê">
              <a:extLst>
                <a:ext uri="{FF2B5EF4-FFF2-40B4-BE49-F238E27FC236}">
                  <a16:creationId xmlns:a16="http://schemas.microsoft.com/office/drawing/2014/main" id="{C50AAF40-D76C-4395-9299-3B6580C4861B}"/>
                </a:ext>
              </a:extLst>
            </p:cNvPr>
            <p:cNvSpPr/>
            <p:nvPr/>
          </p:nvSpPr>
          <p:spPr bwMode="auto">
            <a:xfrm>
              <a:off x="3910443" y="1308943"/>
              <a:ext cx="61675" cy="62376"/>
            </a:xfrm>
            <a:custGeom>
              <a:avLst/>
              <a:gdLst>
                <a:gd name="T0" fmla="*/ 6 w 27"/>
                <a:gd name="T1" fmla="*/ 10 h 27"/>
                <a:gd name="T2" fmla="*/ 14 w 27"/>
                <a:gd name="T3" fmla="*/ 14 h 27"/>
                <a:gd name="T4" fmla="*/ 9 w 27"/>
                <a:gd name="T5" fmla="*/ 18 h 27"/>
                <a:gd name="T6" fmla="*/ 4 w 27"/>
                <a:gd name="T7" fmla="*/ 16 h 27"/>
                <a:gd name="T8" fmla="*/ 2 w 27"/>
                <a:gd name="T9" fmla="*/ 17 h 27"/>
                <a:gd name="T10" fmla="*/ 8 w 27"/>
                <a:gd name="T11" fmla="*/ 27 h 27"/>
                <a:gd name="T12" fmla="*/ 22 w 27"/>
                <a:gd name="T13" fmla="*/ 17 h 27"/>
                <a:gd name="T14" fmla="*/ 25 w 27"/>
                <a:gd name="T15" fmla="*/ 18 h 27"/>
                <a:gd name="T16" fmla="*/ 26 w 27"/>
                <a:gd name="T17" fmla="*/ 16 h 27"/>
                <a:gd name="T18" fmla="*/ 24 w 27"/>
                <a:gd name="T19" fmla="*/ 14 h 27"/>
                <a:gd name="T20" fmla="*/ 24 w 27"/>
                <a:gd name="T21" fmla="*/ 11 h 27"/>
                <a:gd name="T22" fmla="*/ 23 w 27"/>
                <a:gd name="T23" fmla="*/ 9 h 27"/>
                <a:gd name="T24" fmla="*/ 19 w 27"/>
                <a:gd name="T25" fmla="*/ 12 h 27"/>
                <a:gd name="T26" fmla="*/ 11 w 27"/>
                <a:gd name="T27" fmla="*/ 7 h 27"/>
                <a:gd name="T28" fmla="*/ 4 w 27"/>
                <a:gd name="T29" fmla="*/ 2 h 27"/>
                <a:gd name="T30" fmla="*/ 0 w 27"/>
                <a:gd name="T31" fmla="*/ 3 h 27"/>
                <a:gd name="T32" fmla="*/ 6 w 27"/>
                <a:gd name="T33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7">
                  <a:moveTo>
                    <a:pt x="6" y="10"/>
                  </a:moveTo>
                  <a:cubicBezTo>
                    <a:pt x="9" y="11"/>
                    <a:pt x="12" y="12"/>
                    <a:pt x="14" y="14"/>
                  </a:cubicBezTo>
                  <a:cubicBezTo>
                    <a:pt x="14" y="15"/>
                    <a:pt x="11" y="17"/>
                    <a:pt x="9" y="18"/>
                  </a:cubicBezTo>
                  <a:cubicBezTo>
                    <a:pt x="7" y="19"/>
                    <a:pt x="6" y="16"/>
                    <a:pt x="4" y="16"/>
                  </a:cubicBezTo>
                  <a:cubicBezTo>
                    <a:pt x="3" y="15"/>
                    <a:pt x="2" y="15"/>
                    <a:pt x="2" y="17"/>
                  </a:cubicBezTo>
                  <a:cubicBezTo>
                    <a:pt x="4" y="20"/>
                    <a:pt x="4" y="25"/>
                    <a:pt x="8" y="27"/>
                  </a:cubicBezTo>
                  <a:cubicBezTo>
                    <a:pt x="13" y="23"/>
                    <a:pt x="17" y="20"/>
                    <a:pt x="22" y="17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6" y="18"/>
                    <a:pt x="27" y="17"/>
                    <a:pt x="26" y="16"/>
                  </a:cubicBezTo>
                  <a:cubicBezTo>
                    <a:pt x="26" y="16"/>
                    <a:pt x="25" y="14"/>
                    <a:pt x="24" y="14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2" y="10"/>
                    <a:pt x="20" y="11"/>
                    <a:pt x="19" y="12"/>
                  </a:cubicBezTo>
                  <a:cubicBezTo>
                    <a:pt x="16" y="10"/>
                    <a:pt x="13" y="9"/>
                    <a:pt x="11" y="7"/>
                  </a:cubicBezTo>
                  <a:cubicBezTo>
                    <a:pt x="8" y="6"/>
                    <a:pt x="6" y="4"/>
                    <a:pt x="4" y="2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9"/>
                    <a:pt x="3" y="10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6" name="iṡļiḍe">
              <a:extLst>
                <a:ext uri="{FF2B5EF4-FFF2-40B4-BE49-F238E27FC236}">
                  <a16:creationId xmlns:a16="http://schemas.microsoft.com/office/drawing/2014/main" id="{7BC932AA-8B48-4F78-8833-6ECD626C9242}"/>
                </a:ext>
              </a:extLst>
            </p:cNvPr>
            <p:cNvSpPr/>
            <p:nvPr/>
          </p:nvSpPr>
          <p:spPr bwMode="auto">
            <a:xfrm>
              <a:off x="3935674" y="1271798"/>
              <a:ext cx="124051" cy="76393"/>
            </a:xfrm>
            <a:custGeom>
              <a:avLst/>
              <a:gdLst>
                <a:gd name="T0" fmla="*/ 52 w 54"/>
                <a:gd name="T1" fmla="*/ 10 h 33"/>
                <a:gd name="T2" fmla="*/ 41 w 54"/>
                <a:gd name="T3" fmla="*/ 13 h 33"/>
                <a:gd name="T4" fmla="*/ 37 w 54"/>
                <a:gd name="T5" fmla="*/ 11 h 33"/>
                <a:gd name="T6" fmla="*/ 35 w 54"/>
                <a:gd name="T7" fmla="*/ 12 h 33"/>
                <a:gd name="T8" fmla="*/ 29 w 54"/>
                <a:gd name="T9" fmla="*/ 15 h 33"/>
                <a:gd name="T10" fmla="*/ 28 w 54"/>
                <a:gd name="T11" fmla="*/ 13 h 33"/>
                <a:gd name="T12" fmla="*/ 23 w 54"/>
                <a:gd name="T13" fmla="*/ 15 h 33"/>
                <a:gd name="T14" fmla="*/ 19 w 54"/>
                <a:gd name="T15" fmla="*/ 15 h 33"/>
                <a:gd name="T16" fmla="*/ 26 w 54"/>
                <a:gd name="T17" fmla="*/ 0 h 33"/>
                <a:gd name="T18" fmla="*/ 19 w 54"/>
                <a:gd name="T19" fmla="*/ 6 h 33"/>
                <a:gd name="T20" fmla="*/ 14 w 54"/>
                <a:gd name="T21" fmla="*/ 10 h 33"/>
                <a:gd name="T22" fmla="*/ 10 w 54"/>
                <a:gd name="T23" fmla="*/ 15 h 33"/>
                <a:gd name="T24" fmla="*/ 17 w 54"/>
                <a:gd name="T25" fmla="*/ 16 h 33"/>
                <a:gd name="T26" fmla="*/ 24 w 54"/>
                <a:gd name="T27" fmla="*/ 19 h 33"/>
                <a:gd name="T28" fmla="*/ 23 w 54"/>
                <a:gd name="T29" fmla="*/ 23 h 33"/>
                <a:gd name="T30" fmla="*/ 3 w 54"/>
                <a:gd name="T31" fmla="*/ 13 h 33"/>
                <a:gd name="T32" fmla="*/ 0 w 54"/>
                <a:gd name="T33" fmla="*/ 15 h 33"/>
                <a:gd name="T34" fmla="*/ 4 w 54"/>
                <a:gd name="T35" fmla="*/ 21 h 33"/>
                <a:gd name="T36" fmla="*/ 8 w 54"/>
                <a:gd name="T37" fmla="*/ 22 h 33"/>
                <a:gd name="T38" fmla="*/ 24 w 54"/>
                <a:gd name="T39" fmla="*/ 27 h 33"/>
                <a:gd name="T40" fmla="*/ 14 w 54"/>
                <a:gd name="T41" fmla="*/ 26 h 33"/>
                <a:gd name="T42" fmla="*/ 21 w 54"/>
                <a:gd name="T43" fmla="*/ 30 h 33"/>
                <a:gd name="T44" fmla="*/ 29 w 54"/>
                <a:gd name="T45" fmla="*/ 33 h 33"/>
                <a:gd name="T46" fmla="*/ 34 w 54"/>
                <a:gd name="T47" fmla="*/ 28 h 33"/>
                <a:gd name="T48" fmla="*/ 45 w 54"/>
                <a:gd name="T49" fmla="*/ 28 h 33"/>
                <a:gd name="T50" fmla="*/ 46 w 54"/>
                <a:gd name="T51" fmla="*/ 23 h 33"/>
                <a:gd name="T52" fmla="*/ 42 w 54"/>
                <a:gd name="T53" fmla="*/ 19 h 33"/>
                <a:gd name="T54" fmla="*/ 43 w 54"/>
                <a:gd name="T55" fmla="*/ 18 h 33"/>
                <a:gd name="T56" fmla="*/ 50 w 54"/>
                <a:gd name="T57" fmla="*/ 17 h 33"/>
                <a:gd name="T58" fmla="*/ 52 w 54"/>
                <a:gd name="T59" fmla="*/ 10 h 33"/>
                <a:gd name="T60" fmla="*/ 38 w 54"/>
                <a:gd name="T61" fmla="*/ 23 h 33"/>
                <a:gd name="T62" fmla="*/ 30 w 54"/>
                <a:gd name="T63" fmla="*/ 24 h 33"/>
                <a:gd name="T64" fmla="*/ 33 w 54"/>
                <a:gd name="T65" fmla="*/ 23 h 33"/>
                <a:gd name="T66" fmla="*/ 35 w 54"/>
                <a:gd name="T67" fmla="*/ 21 h 33"/>
                <a:gd name="T68" fmla="*/ 31 w 54"/>
                <a:gd name="T69" fmla="*/ 20 h 33"/>
                <a:gd name="T70" fmla="*/ 30 w 54"/>
                <a:gd name="T71" fmla="*/ 19 h 33"/>
                <a:gd name="T72" fmla="*/ 33 w 54"/>
                <a:gd name="T73" fmla="*/ 17 h 33"/>
                <a:gd name="T74" fmla="*/ 37 w 54"/>
                <a:gd name="T75" fmla="*/ 17 h 33"/>
                <a:gd name="T76" fmla="*/ 38 w 54"/>
                <a:gd name="T77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49" y="11"/>
                    <a:pt x="45" y="11"/>
                    <a:pt x="41" y="13"/>
                  </a:cubicBezTo>
                  <a:cubicBezTo>
                    <a:pt x="39" y="13"/>
                    <a:pt x="38" y="12"/>
                    <a:pt x="37" y="11"/>
                  </a:cubicBezTo>
                  <a:cubicBezTo>
                    <a:pt x="35" y="11"/>
                    <a:pt x="34" y="11"/>
                    <a:pt x="35" y="12"/>
                  </a:cubicBezTo>
                  <a:cubicBezTo>
                    <a:pt x="33" y="14"/>
                    <a:pt x="31" y="15"/>
                    <a:pt x="29" y="15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5" y="12"/>
                    <a:pt x="25" y="14"/>
                    <a:pt x="23" y="15"/>
                  </a:cubicBezTo>
                  <a:cubicBezTo>
                    <a:pt x="23" y="14"/>
                    <a:pt x="19" y="16"/>
                    <a:pt x="19" y="15"/>
                  </a:cubicBezTo>
                  <a:cubicBezTo>
                    <a:pt x="21" y="11"/>
                    <a:pt x="26" y="5"/>
                    <a:pt x="26" y="0"/>
                  </a:cubicBezTo>
                  <a:cubicBezTo>
                    <a:pt x="23" y="0"/>
                    <a:pt x="22" y="3"/>
                    <a:pt x="19" y="6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2" y="12"/>
                    <a:pt x="10" y="13"/>
                    <a:pt x="10" y="15"/>
                  </a:cubicBezTo>
                  <a:cubicBezTo>
                    <a:pt x="12" y="15"/>
                    <a:pt x="14" y="16"/>
                    <a:pt x="17" y="16"/>
                  </a:cubicBezTo>
                  <a:cubicBezTo>
                    <a:pt x="20" y="18"/>
                    <a:pt x="21" y="19"/>
                    <a:pt x="24" y="19"/>
                  </a:cubicBezTo>
                  <a:cubicBezTo>
                    <a:pt x="25" y="21"/>
                    <a:pt x="24" y="22"/>
                    <a:pt x="23" y="23"/>
                  </a:cubicBezTo>
                  <a:cubicBezTo>
                    <a:pt x="16" y="20"/>
                    <a:pt x="9" y="16"/>
                    <a:pt x="3" y="13"/>
                  </a:cubicBezTo>
                  <a:cubicBezTo>
                    <a:pt x="1" y="13"/>
                    <a:pt x="1" y="14"/>
                    <a:pt x="0" y="15"/>
                  </a:cubicBezTo>
                  <a:cubicBezTo>
                    <a:pt x="2" y="17"/>
                    <a:pt x="3" y="20"/>
                    <a:pt x="4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20" y="25"/>
                    <a:pt x="24" y="27"/>
                  </a:cubicBezTo>
                  <a:cubicBezTo>
                    <a:pt x="23" y="29"/>
                    <a:pt x="15" y="25"/>
                    <a:pt x="14" y="26"/>
                  </a:cubicBezTo>
                  <a:cubicBezTo>
                    <a:pt x="16" y="29"/>
                    <a:pt x="19" y="28"/>
                    <a:pt x="21" y="30"/>
                  </a:cubicBezTo>
                  <a:cubicBezTo>
                    <a:pt x="24" y="31"/>
                    <a:pt x="27" y="32"/>
                    <a:pt x="29" y="33"/>
                  </a:cubicBezTo>
                  <a:cubicBezTo>
                    <a:pt x="31" y="31"/>
                    <a:pt x="32" y="28"/>
                    <a:pt x="34" y="28"/>
                  </a:cubicBezTo>
                  <a:cubicBezTo>
                    <a:pt x="37" y="28"/>
                    <a:pt x="42" y="30"/>
                    <a:pt x="45" y="28"/>
                  </a:cubicBezTo>
                  <a:cubicBezTo>
                    <a:pt x="45" y="26"/>
                    <a:pt x="46" y="24"/>
                    <a:pt x="46" y="23"/>
                  </a:cubicBezTo>
                  <a:cubicBezTo>
                    <a:pt x="45" y="21"/>
                    <a:pt x="42" y="20"/>
                    <a:pt x="42" y="19"/>
                  </a:cubicBezTo>
                  <a:cubicBezTo>
                    <a:pt x="42" y="19"/>
                    <a:pt x="42" y="18"/>
                    <a:pt x="43" y="18"/>
                  </a:cubicBezTo>
                  <a:cubicBezTo>
                    <a:pt x="46" y="18"/>
                    <a:pt x="48" y="18"/>
                    <a:pt x="50" y="17"/>
                  </a:cubicBezTo>
                  <a:cubicBezTo>
                    <a:pt x="51" y="18"/>
                    <a:pt x="54" y="12"/>
                    <a:pt x="52" y="10"/>
                  </a:cubicBezTo>
                  <a:close/>
                  <a:moveTo>
                    <a:pt x="38" y="23"/>
                  </a:moveTo>
                  <a:cubicBezTo>
                    <a:pt x="36" y="24"/>
                    <a:pt x="33" y="24"/>
                    <a:pt x="30" y="24"/>
                  </a:cubicBezTo>
                  <a:cubicBezTo>
                    <a:pt x="29" y="23"/>
                    <a:pt x="32" y="23"/>
                    <a:pt x="33" y="23"/>
                  </a:cubicBezTo>
                  <a:cubicBezTo>
                    <a:pt x="34" y="22"/>
                    <a:pt x="34" y="22"/>
                    <a:pt x="35" y="21"/>
                  </a:cubicBezTo>
                  <a:cubicBezTo>
                    <a:pt x="34" y="20"/>
                    <a:pt x="33" y="19"/>
                    <a:pt x="31" y="20"/>
                  </a:cubicBezTo>
                  <a:cubicBezTo>
                    <a:pt x="30" y="20"/>
                    <a:pt x="29" y="19"/>
                    <a:pt x="30" y="19"/>
                  </a:cubicBezTo>
                  <a:cubicBezTo>
                    <a:pt x="31" y="19"/>
                    <a:pt x="32" y="18"/>
                    <a:pt x="33" y="17"/>
                  </a:cubicBezTo>
                  <a:cubicBezTo>
                    <a:pt x="34" y="17"/>
                    <a:pt x="35" y="17"/>
                    <a:pt x="37" y="17"/>
                  </a:cubicBezTo>
                  <a:cubicBezTo>
                    <a:pt x="37" y="19"/>
                    <a:pt x="39" y="21"/>
                    <a:pt x="3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7" name="ï$ļïdé">
              <a:extLst>
                <a:ext uri="{FF2B5EF4-FFF2-40B4-BE49-F238E27FC236}">
                  <a16:creationId xmlns:a16="http://schemas.microsoft.com/office/drawing/2014/main" id="{4BF4BABE-FBEE-44C7-9F54-C33D1C69A166}"/>
                </a:ext>
              </a:extLst>
            </p:cNvPr>
            <p:cNvSpPr/>
            <p:nvPr/>
          </p:nvSpPr>
          <p:spPr bwMode="auto">
            <a:xfrm>
              <a:off x="3302807" y="1034911"/>
              <a:ext cx="795464" cy="799669"/>
            </a:xfrm>
            <a:custGeom>
              <a:avLst/>
              <a:gdLst>
                <a:gd name="T0" fmla="*/ 174 w 347"/>
                <a:gd name="T1" fmla="*/ 0 h 347"/>
                <a:gd name="T2" fmla="*/ 0 w 347"/>
                <a:gd name="T3" fmla="*/ 173 h 347"/>
                <a:gd name="T4" fmla="*/ 174 w 347"/>
                <a:gd name="T5" fmla="*/ 347 h 347"/>
                <a:gd name="T6" fmla="*/ 347 w 347"/>
                <a:gd name="T7" fmla="*/ 173 h 347"/>
                <a:gd name="T8" fmla="*/ 174 w 347"/>
                <a:gd name="T9" fmla="*/ 0 h 347"/>
                <a:gd name="T10" fmla="*/ 174 w 347"/>
                <a:gd name="T11" fmla="*/ 343 h 347"/>
                <a:gd name="T12" fmla="*/ 4 w 347"/>
                <a:gd name="T13" fmla="*/ 173 h 347"/>
                <a:gd name="T14" fmla="*/ 174 w 347"/>
                <a:gd name="T15" fmla="*/ 4 h 347"/>
                <a:gd name="T16" fmla="*/ 343 w 347"/>
                <a:gd name="T17" fmla="*/ 173 h 347"/>
                <a:gd name="T18" fmla="*/ 174 w 347"/>
                <a:gd name="T19" fmla="*/ 343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7" h="347">
                  <a:moveTo>
                    <a:pt x="174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9"/>
                    <a:pt x="78" y="347"/>
                    <a:pt x="174" y="347"/>
                  </a:cubicBezTo>
                  <a:cubicBezTo>
                    <a:pt x="269" y="347"/>
                    <a:pt x="347" y="269"/>
                    <a:pt x="347" y="173"/>
                  </a:cubicBezTo>
                  <a:cubicBezTo>
                    <a:pt x="347" y="78"/>
                    <a:pt x="269" y="0"/>
                    <a:pt x="174" y="0"/>
                  </a:cubicBezTo>
                  <a:close/>
                  <a:moveTo>
                    <a:pt x="174" y="343"/>
                  </a:moveTo>
                  <a:cubicBezTo>
                    <a:pt x="80" y="343"/>
                    <a:pt x="4" y="267"/>
                    <a:pt x="4" y="173"/>
                  </a:cubicBezTo>
                  <a:cubicBezTo>
                    <a:pt x="4" y="80"/>
                    <a:pt x="80" y="4"/>
                    <a:pt x="174" y="4"/>
                  </a:cubicBezTo>
                  <a:cubicBezTo>
                    <a:pt x="267" y="4"/>
                    <a:pt x="343" y="80"/>
                    <a:pt x="343" y="173"/>
                  </a:cubicBezTo>
                  <a:cubicBezTo>
                    <a:pt x="343" y="267"/>
                    <a:pt x="267" y="343"/>
                    <a:pt x="174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8" name="íšlíḓe">
              <a:extLst>
                <a:ext uri="{FF2B5EF4-FFF2-40B4-BE49-F238E27FC236}">
                  <a16:creationId xmlns:a16="http://schemas.microsoft.com/office/drawing/2014/main" id="{6B4C5F22-48A1-4DA2-A8F0-E4D7BEA6B2A9}"/>
                </a:ext>
              </a:extLst>
            </p:cNvPr>
            <p:cNvSpPr/>
            <p:nvPr/>
          </p:nvSpPr>
          <p:spPr bwMode="auto">
            <a:xfrm>
              <a:off x="3481524" y="1212226"/>
              <a:ext cx="440834" cy="377758"/>
            </a:xfrm>
            <a:custGeom>
              <a:avLst/>
              <a:gdLst>
                <a:gd name="T0" fmla="*/ 28 w 192"/>
                <a:gd name="T1" fmla="*/ 164 h 164"/>
                <a:gd name="T2" fmla="*/ 31 w 192"/>
                <a:gd name="T3" fmla="*/ 164 h 164"/>
                <a:gd name="T4" fmla="*/ 2 w 192"/>
                <a:gd name="T5" fmla="*/ 96 h 164"/>
                <a:gd name="T6" fmla="*/ 96 w 192"/>
                <a:gd name="T7" fmla="*/ 2 h 164"/>
                <a:gd name="T8" fmla="*/ 190 w 192"/>
                <a:gd name="T9" fmla="*/ 96 h 164"/>
                <a:gd name="T10" fmla="*/ 160 w 192"/>
                <a:gd name="T11" fmla="*/ 164 h 164"/>
                <a:gd name="T12" fmla="*/ 163 w 192"/>
                <a:gd name="T13" fmla="*/ 164 h 164"/>
                <a:gd name="T14" fmla="*/ 192 w 192"/>
                <a:gd name="T15" fmla="*/ 96 h 164"/>
                <a:gd name="T16" fmla="*/ 96 w 192"/>
                <a:gd name="T17" fmla="*/ 0 h 164"/>
                <a:gd name="T18" fmla="*/ 0 w 192"/>
                <a:gd name="T19" fmla="*/ 96 h 164"/>
                <a:gd name="T20" fmla="*/ 28 w 192"/>
                <a:gd name="T21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2" h="164">
                  <a:moveTo>
                    <a:pt x="28" y="164"/>
                  </a:moveTo>
                  <a:cubicBezTo>
                    <a:pt x="31" y="164"/>
                    <a:pt x="31" y="164"/>
                    <a:pt x="31" y="164"/>
                  </a:cubicBezTo>
                  <a:cubicBezTo>
                    <a:pt x="13" y="147"/>
                    <a:pt x="2" y="123"/>
                    <a:pt x="2" y="96"/>
                  </a:cubicBezTo>
                  <a:cubicBezTo>
                    <a:pt x="2" y="45"/>
                    <a:pt x="44" y="2"/>
                    <a:pt x="96" y="2"/>
                  </a:cubicBezTo>
                  <a:cubicBezTo>
                    <a:pt x="147" y="2"/>
                    <a:pt x="190" y="45"/>
                    <a:pt x="190" y="96"/>
                  </a:cubicBezTo>
                  <a:cubicBezTo>
                    <a:pt x="190" y="123"/>
                    <a:pt x="178" y="147"/>
                    <a:pt x="160" y="164"/>
                  </a:cubicBezTo>
                  <a:cubicBezTo>
                    <a:pt x="163" y="164"/>
                    <a:pt x="163" y="164"/>
                    <a:pt x="163" y="164"/>
                  </a:cubicBezTo>
                  <a:cubicBezTo>
                    <a:pt x="181" y="147"/>
                    <a:pt x="192" y="123"/>
                    <a:pt x="192" y="96"/>
                  </a:cubicBezTo>
                  <a:cubicBezTo>
                    <a:pt x="192" y="43"/>
                    <a:pt x="148" y="0"/>
                    <a:pt x="96" y="0"/>
                  </a:cubicBezTo>
                  <a:cubicBezTo>
                    <a:pt x="43" y="0"/>
                    <a:pt x="0" y="43"/>
                    <a:pt x="0" y="96"/>
                  </a:cubicBezTo>
                  <a:cubicBezTo>
                    <a:pt x="0" y="123"/>
                    <a:pt x="11" y="147"/>
                    <a:pt x="28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9" name="ïṣļïḍê">
              <a:extLst>
                <a:ext uri="{FF2B5EF4-FFF2-40B4-BE49-F238E27FC236}">
                  <a16:creationId xmlns:a16="http://schemas.microsoft.com/office/drawing/2014/main" id="{2A46B5D8-8D64-4222-A032-2D83775E3251}"/>
                </a:ext>
              </a:extLst>
            </p:cNvPr>
            <p:cNvSpPr/>
            <p:nvPr/>
          </p:nvSpPr>
          <p:spPr bwMode="auto">
            <a:xfrm>
              <a:off x="3972118" y="1573864"/>
              <a:ext cx="85504" cy="46256"/>
            </a:xfrm>
            <a:custGeom>
              <a:avLst/>
              <a:gdLst>
                <a:gd name="T0" fmla="*/ 36 w 37"/>
                <a:gd name="T1" fmla="*/ 20 h 20"/>
                <a:gd name="T2" fmla="*/ 22 w 37"/>
                <a:gd name="T3" fmla="*/ 16 h 20"/>
                <a:gd name="T4" fmla="*/ 0 w 37"/>
                <a:gd name="T5" fmla="*/ 20 h 20"/>
                <a:gd name="T6" fmla="*/ 1 w 37"/>
                <a:gd name="T7" fmla="*/ 16 h 20"/>
                <a:gd name="T8" fmla="*/ 12 w 37"/>
                <a:gd name="T9" fmla="*/ 14 h 20"/>
                <a:gd name="T10" fmla="*/ 19 w 37"/>
                <a:gd name="T11" fmla="*/ 14 h 20"/>
                <a:gd name="T12" fmla="*/ 13 w 37"/>
                <a:gd name="T13" fmla="*/ 10 h 20"/>
                <a:gd name="T14" fmla="*/ 5 w 37"/>
                <a:gd name="T15" fmla="*/ 3 h 20"/>
                <a:gd name="T16" fmla="*/ 6 w 37"/>
                <a:gd name="T17" fmla="*/ 0 h 20"/>
                <a:gd name="T18" fmla="*/ 23 w 37"/>
                <a:gd name="T19" fmla="*/ 13 h 20"/>
                <a:gd name="T20" fmla="*/ 37 w 37"/>
                <a:gd name="T21" fmla="*/ 17 h 20"/>
                <a:gd name="T22" fmla="*/ 36 w 37"/>
                <a:gd name="T2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20">
                  <a:moveTo>
                    <a:pt x="36" y="20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7" y="14"/>
                    <a:pt x="19" y="14"/>
                  </a:cubicBezTo>
                  <a:cubicBezTo>
                    <a:pt x="17" y="13"/>
                    <a:pt x="15" y="11"/>
                    <a:pt x="13" y="1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37" y="17"/>
                    <a:pt x="37" y="17"/>
                    <a:pt x="37" y="17"/>
                  </a:cubicBezTo>
                  <a:lnTo>
                    <a:pt x="3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0" name="ís1íḍe">
              <a:extLst>
                <a:ext uri="{FF2B5EF4-FFF2-40B4-BE49-F238E27FC236}">
                  <a16:creationId xmlns:a16="http://schemas.microsoft.com/office/drawing/2014/main" id="{C02FA150-B64B-4AC6-8838-43066675873E}"/>
                </a:ext>
              </a:extLst>
            </p:cNvPr>
            <p:cNvSpPr/>
            <p:nvPr/>
          </p:nvSpPr>
          <p:spPr bwMode="auto">
            <a:xfrm>
              <a:off x="4302919" y="1198209"/>
              <a:ext cx="54666" cy="94615"/>
            </a:xfrm>
            <a:custGeom>
              <a:avLst/>
              <a:gdLst>
                <a:gd name="T0" fmla="*/ 20 w 24"/>
                <a:gd name="T1" fmla="*/ 28 h 41"/>
                <a:gd name="T2" fmla="*/ 14 w 24"/>
                <a:gd name="T3" fmla="*/ 9 h 41"/>
                <a:gd name="T4" fmla="*/ 4 w 24"/>
                <a:gd name="T5" fmla="*/ 10 h 41"/>
                <a:gd name="T6" fmla="*/ 5 w 24"/>
                <a:gd name="T7" fmla="*/ 32 h 41"/>
                <a:gd name="T8" fmla="*/ 20 w 24"/>
                <a:gd name="T9" fmla="*/ 2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20" y="28"/>
                  </a:moveTo>
                  <a:cubicBezTo>
                    <a:pt x="24" y="20"/>
                    <a:pt x="14" y="9"/>
                    <a:pt x="14" y="9"/>
                  </a:cubicBezTo>
                  <a:cubicBezTo>
                    <a:pt x="14" y="9"/>
                    <a:pt x="8" y="0"/>
                    <a:pt x="4" y="10"/>
                  </a:cubicBezTo>
                  <a:cubicBezTo>
                    <a:pt x="0" y="20"/>
                    <a:pt x="0" y="23"/>
                    <a:pt x="5" y="32"/>
                  </a:cubicBezTo>
                  <a:cubicBezTo>
                    <a:pt x="9" y="41"/>
                    <a:pt x="16" y="35"/>
                    <a:pt x="2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1" name="íşlïḋe">
              <a:extLst>
                <a:ext uri="{FF2B5EF4-FFF2-40B4-BE49-F238E27FC236}">
                  <a16:creationId xmlns:a16="http://schemas.microsoft.com/office/drawing/2014/main" id="{AB8287D9-B6A7-4D6F-B627-461644E87A49}"/>
                </a:ext>
              </a:extLst>
            </p:cNvPr>
            <p:cNvSpPr/>
            <p:nvPr/>
          </p:nvSpPr>
          <p:spPr bwMode="auto">
            <a:xfrm>
              <a:off x="4279791" y="1281610"/>
              <a:ext cx="57470" cy="91811"/>
            </a:xfrm>
            <a:custGeom>
              <a:avLst/>
              <a:gdLst>
                <a:gd name="T0" fmla="*/ 4 w 25"/>
                <a:gd name="T1" fmla="*/ 34 h 40"/>
                <a:gd name="T2" fmla="*/ 13 w 25"/>
                <a:gd name="T3" fmla="*/ 36 h 40"/>
                <a:gd name="T4" fmla="*/ 21 w 25"/>
                <a:gd name="T5" fmla="*/ 17 h 40"/>
                <a:gd name="T6" fmla="*/ 14 w 25"/>
                <a:gd name="T7" fmla="*/ 10 h 40"/>
                <a:gd name="T8" fmla="*/ 10 w 25"/>
                <a:gd name="T9" fmla="*/ 4 h 40"/>
                <a:gd name="T10" fmla="*/ 0 w 25"/>
                <a:gd name="T11" fmla="*/ 13 h 40"/>
                <a:gd name="T12" fmla="*/ 5 w 25"/>
                <a:gd name="T13" fmla="*/ 25 h 40"/>
                <a:gd name="T14" fmla="*/ 4 w 25"/>
                <a:gd name="T15" fmla="*/ 3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40">
                  <a:moveTo>
                    <a:pt x="4" y="34"/>
                  </a:moveTo>
                  <a:cubicBezTo>
                    <a:pt x="4" y="34"/>
                    <a:pt x="2" y="40"/>
                    <a:pt x="13" y="36"/>
                  </a:cubicBezTo>
                  <a:cubicBezTo>
                    <a:pt x="23" y="31"/>
                    <a:pt x="25" y="21"/>
                    <a:pt x="21" y="17"/>
                  </a:cubicBezTo>
                  <a:cubicBezTo>
                    <a:pt x="18" y="12"/>
                    <a:pt x="14" y="10"/>
                    <a:pt x="14" y="10"/>
                  </a:cubicBezTo>
                  <a:cubicBezTo>
                    <a:pt x="14" y="10"/>
                    <a:pt x="11" y="8"/>
                    <a:pt x="10" y="4"/>
                  </a:cubicBezTo>
                  <a:cubicBezTo>
                    <a:pt x="9" y="0"/>
                    <a:pt x="1" y="9"/>
                    <a:pt x="0" y="13"/>
                  </a:cubicBezTo>
                  <a:cubicBezTo>
                    <a:pt x="0" y="18"/>
                    <a:pt x="1" y="20"/>
                    <a:pt x="5" y="25"/>
                  </a:cubicBezTo>
                  <a:cubicBezTo>
                    <a:pt x="8" y="30"/>
                    <a:pt x="4" y="34"/>
                    <a:pt x="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2" name="iŝļîḍé">
              <a:extLst>
                <a:ext uri="{FF2B5EF4-FFF2-40B4-BE49-F238E27FC236}">
                  <a16:creationId xmlns:a16="http://schemas.microsoft.com/office/drawing/2014/main" id="{AD42B1E6-1DB8-4621-BBE6-8CC73B44F295}"/>
                </a:ext>
              </a:extLst>
            </p:cNvPr>
            <p:cNvSpPr/>
            <p:nvPr/>
          </p:nvSpPr>
          <p:spPr bwMode="auto">
            <a:xfrm>
              <a:off x="4231432" y="1248670"/>
              <a:ext cx="330100" cy="295058"/>
            </a:xfrm>
            <a:custGeom>
              <a:avLst/>
              <a:gdLst>
                <a:gd name="T0" fmla="*/ 138 w 144"/>
                <a:gd name="T1" fmla="*/ 24 h 128"/>
                <a:gd name="T2" fmla="*/ 135 w 144"/>
                <a:gd name="T3" fmla="*/ 20 h 128"/>
                <a:gd name="T4" fmla="*/ 126 w 144"/>
                <a:gd name="T5" fmla="*/ 23 h 128"/>
                <a:gd name="T6" fmla="*/ 117 w 144"/>
                <a:gd name="T7" fmla="*/ 29 h 128"/>
                <a:gd name="T8" fmla="*/ 120 w 144"/>
                <a:gd name="T9" fmla="*/ 23 h 128"/>
                <a:gd name="T10" fmla="*/ 131 w 144"/>
                <a:gd name="T11" fmla="*/ 15 h 128"/>
                <a:gd name="T12" fmla="*/ 138 w 144"/>
                <a:gd name="T13" fmla="*/ 9 h 128"/>
                <a:gd name="T14" fmla="*/ 127 w 144"/>
                <a:gd name="T15" fmla="*/ 5 h 128"/>
                <a:gd name="T16" fmla="*/ 112 w 144"/>
                <a:gd name="T17" fmla="*/ 5 h 128"/>
                <a:gd name="T18" fmla="*/ 102 w 144"/>
                <a:gd name="T19" fmla="*/ 8 h 128"/>
                <a:gd name="T20" fmla="*/ 100 w 144"/>
                <a:gd name="T21" fmla="*/ 24 h 128"/>
                <a:gd name="T22" fmla="*/ 88 w 144"/>
                <a:gd name="T23" fmla="*/ 33 h 128"/>
                <a:gd name="T24" fmla="*/ 83 w 144"/>
                <a:gd name="T25" fmla="*/ 31 h 128"/>
                <a:gd name="T26" fmla="*/ 91 w 144"/>
                <a:gd name="T27" fmla="*/ 26 h 128"/>
                <a:gd name="T28" fmla="*/ 91 w 144"/>
                <a:gd name="T29" fmla="*/ 21 h 128"/>
                <a:gd name="T30" fmla="*/ 82 w 144"/>
                <a:gd name="T31" fmla="*/ 10 h 128"/>
                <a:gd name="T32" fmla="*/ 70 w 144"/>
                <a:gd name="T33" fmla="*/ 12 h 128"/>
                <a:gd name="T34" fmla="*/ 63 w 144"/>
                <a:gd name="T35" fmla="*/ 30 h 128"/>
                <a:gd name="T36" fmla="*/ 58 w 144"/>
                <a:gd name="T37" fmla="*/ 42 h 128"/>
                <a:gd name="T38" fmla="*/ 58 w 144"/>
                <a:gd name="T39" fmla="*/ 52 h 128"/>
                <a:gd name="T40" fmla="*/ 39 w 144"/>
                <a:gd name="T41" fmla="*/ 61 h 128"/>
                <a:gd name="T42" fmla="*/ 35 w 144"/>
                <a:gd name="T43" fmla="*/ 58 h 128"/>
                <a:gd name="T44" fmla="*/ 9 w 144"/>
                <a:gd name="T45" fmla="*/ 90 h 128"/>
                <a:gd name="T46" fmla="*/ 3 w 144"/>
                <a:gd name="T47" fmla="*/ 115 h 128"/>
                <a:gd name="T48" fmla="*/ 20 w 144"/>
                <a:gd name="T49" fmla="*/ 114 h 128"/>
                <a:gd name="T50" fmla="*/ 33 w 144"/>
                <a:gd name="T51" fmla="*/ 82 h 128"/>
                <a:gd name="T52" fmla="*/ 42 w 144"/>
                <a:gd name="T53" fmla="*/ 80 h 128"/>
                <a:gd name="T54" fmla="*/ 56 w 144"/>
                <a:gd name="T55" fmla="*/ 73 h 128"/>
                <a:gd name="T56" fmla="*/ 58 w 144"/>
                <a:gd name="T57" fmla="*/ 79 h 128"/>
                <a:gd name="T58" fmla="*/ 58 w 144"/>
                <a:gd name="T59" fmla="*/ 89 h 128"/>
                <a:gd name="T60" fmla="*/ 76 w 144"/>
                <a:gd name="T61" fmla="*/ 70 h 128"/>
                <a:gd name="T62" fmla="*/ 77 w 144"/>
                <a:gd name="T63" fmla="*/ 60 h 128"/>
                <a:gd name="T64" fmla="*/ 95 w 144"/>
                <a:gd name="T65" fmla="*/ 42 h 128"/>
                <a:gd name="T66" fmla="*/ 95 w 144"/>
                <a:gd name="T67" fmla="*/ 53 h 128"/>
                <a:gd name="T68" fmla="*/ 96 w 144"/>
                <a:gd name="T69" fmla="*/ 67 h 128"/>
                <a:gd name="T70" fmla="*/ 113 w 144"/>
                <a:gd name="T71" fmla="*/ 50 h 128"/>
                <a:gd name="T72" fmla="*/ 116 w 144"/>
                <a:gd name="T73" fmla="*/ 50 h 128"/>
                <a:gd name="T74" fmla="*/ 117 w 144"/>
                <a:gd name="T75" fmla="*/ 87 h 128"/>
                <a:gd name="T76" fmla="*/ 135 w 144"/>
                <a:gd name="T77" fmla="*/ 66 h 128"/>
                <a:gd name="T78" fmla="*/ 134 w 144"/>
                <a:gd name="T79" fmla="*/ 40 h 128"/>
                <a:gd name="T80" fmla="*/ 144 w 144"/>
                <a:gd name="T81" fmla="*/ 28 h 128"/>
                <a:gd name="T82" fmla="*/ 138 w 144"/>
                <a:gd name="T83" fmla="*/ 2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4" h="128">
                  <a:moveTo>
                    <a:pt x="138" y="24"/>
                  </a:moveTo>
                  <a:cubicBezTo>
                    <a:pt x="138" y="24"/>
                    <a:pt x="135" y="23"/>
                    <a:pt x="135" y="20"/>
                  </a:cubicBezTo>
                  <a:cubicBezTo>
                    <a:pt x="135" y="20"/>
                    <a:pt x="130" y="17"/>
                    <a:pt x="126" y="23"/>
                  </a:cubicBezTo>
                  <a:cubicBezTo>
                    <a:pt x="122" y="28"/>
                    <a:pt x="120" y="30"/>
                    <a:pt x="117" y="29"/>
                  </a:cubicBezTo>
                  <a:cubicBezTo>
                    <a:pt x="114" y="28"/>
                    <a:pt x="118" y="25"/>
                    <a:pt x="120" y="23"/>
                  </a:cubicBezTo>
                  <a:cubicBezTo>
                    <a:pt x="123" y="22"/>
                    <a:pt x="127" y="16"/>
                    <a:pt x="131" y="15"/>
                  </a:cubicBezTo>
                  <a:cubicBezTo>
                    <a:pt x="136" y="14"/>
                    <a:pt x="138" y="14"/>
                    <a:pt x="138" y="9"/>
                  </a:cubicBezTo>
                  <a:cubicBezTo>
                    <a:pt x="138" y="5"/>
                    <a:pt x="137" y="0"/>
                    <a:pt x="127" y="5"/>
                  </a:cubicBezTo>
                  <a:cubicBezTo>
                    <a:pt x="117" y="10"/>
                    <a:pt x="114" y="9"/>
                    <a:pt x="112" y="5"/>
                  </a:cubicBezTo>
                  <a:cubicBezTo>
                    <a:pt x="109" y="0"/>
                    <a:pt x="103" y="1"/>
                    <a:pt x="102" y="8"/>
                  </a:cubicBezTo>
                  <a:cubicBezTo>
                    <a:pt x="102" y="16"/>
                    <a:pt x="100" y="24"/>
                    <a:pt x="100" y="24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8" y="33"/>
                    <a:pt x="79" y="34"/>
                    <a:pt x="83" y="31"/>
                  </a:cubicBezTo>
                  <a:cubicBezTo>
                    <a:pt x="87" y="27"/>
                    <a:pt x="91" y="26"/>
                    <a:pt x="91" y="26"/>
                  </a:cubicBezTo>
                  <a:cubicBezTo>
                    <a:pt x="91" y="21"/>
                    <a:pt x="91" y="21"/>
                    <a:pt x="91" y="21"/>
                  </a:cubicBezTo>
                  <a:cubicBezTo>
                    <a:pt x="91" y="21"/>
                    <a:pt x="84" y="15"/>
                    <a:pt x="82" y="10"/>
                  </a:cubicBezTo>
                  <a:cubicBezTo>
                    <a:pt x="80" y="4"/>
                    <a:pt x="71" y="2"/>
                    <a:pt x="70" y="12"/>
                  </a:cubicBezTo>
                  <a:cubicBezTo>
                    <a:pt x="69" y="22"/>
                    <a:pt x="68" y="27"/>
                    <a:pt x="63" y="30"/>
                  </a:cubicBezTo>
                  <a:cubicBezTo>
                    <a:pt x="58" y="34"/>
                    <a:pt x="48" y="39"/>
                    <a:pt x="58" y="42"/>
                  </a:cubicBezTo>
                  <a:cubicBezTo>
                    <a:pt x="67" y="45"/>
                    <a:pt x="61" y="48"/>
                    <a:pt x="58" y="52"/>
                  </a:cubicBezTo>
                  <a:cubicBezTo>
                    <a:pt x="54" y="56"/>
                    <a:pt x="42" y="65"/>
                    <a:pt x="39" y="61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18" y="82"/>
                    <a:pt x="9" y="90"/>
                  </a:cubicBezTo>
                  <a:cubicBezTo>
                    <a:pt x="1" y="97"/>
                    <a:pt x="0" y="105"/>
                    <a:pt x="3" y="115"/>
                  </a:cubicBezTo>
                  <a:cubicBezTo>
                    <a:pt x="5" y="126"/>
                    <a:pt x="17" y="128"/>
                    <a:pt x="20" y="114"/>
                  </a:cubicBezTo>
                  <a:cubicBezTo>
                    <a:pt x="22" y="100"/>
                    <a:pt x="29" y="88"/>
                    <a:pt x="33" y="82"/>
                  </a:cubicBezTo>
                  <a:cubicBezTo>
                    <a:pt x="37" y="75"/>
                    <a:pt x="42" y="80"/>
                    <a:pt x="42" y="80"/>
                  </a:cubicBezTo>
                  <a:cubicBezTo>
                    <a:pt x="42" y="80"/>
                    <a:pt x="51" y="80"/>
                    <a:pt x="56" y="73"/>
                  </a:cubicBezTo>
                  <a:cubicBezTo>
                    <a:pt x="60" y="66"/>
                    <a:pt x="60" y="76"/>
                    <a:pt x="58" y="79"/>
                  </a:cubicBezTo>
                  <a:cubicBezTo>
                    <a:pt x="56" y="82"/>
                    <a:pt x="49" y="89"/>
                    <a:pt x="58" y="89"/>
                  </a:cubicBezTo>
                  <a:cubicBezTo>
                    <a:pt x="66" y="89"/>
                    <a:pt x="73" y="80"/>
                    <a:pt x="76" y="7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88" y="47"/>
                    <a:pt x="95" y="42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5" y="53"/>
                    <a:pt x="86" y="65"/>
                    <a:pt x="96" y="67"/>
                  </a:cubicBezTo>
                  <a:cubicBezTo>
                    <a:pt x="106" y="69"/>
                    <a:pt x="110" y="61"/>
                    <a:pt x="113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17" y="87"/>
                    <a:pt x="132" y="87"/>
                    <a:pt x="135" y="66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4" y="40"/>
                    <a:pt x="143" y="34"/>
                    <a:pt x="144" y="28"/>
                  </a:cubicBezTo>
                  <a:cubicBezTo>
                    <a:pt x="144" y="23"/>
                    <a:pt x="138" y="24"/>
                    <a:pt x="13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3" name="íṧḷídé">
              <a:extLst>
                <a:ext uri="{FF2B5EF4-FFF2-40B4-BE49-F238E27FC236}">
                  <a16:creationId xmlns:a16="http://schemas.microsoft.com/office/drawing/2014/main" id="{F63A7306-81DC-41C5-B52B-EFC721C25FCF}"/>
                </a:ext>
              </a:extLst>
            </p:cNvPr>
            <p:cNvSpPr/>
            <p:nvPr/>
          </p:nvSpPr>
          <p:spPr bwMode="auto">
            <a:xfrm>
              <a:off x="4768283" y="1194004"/>
              <a:ext cx="52564" cy="82700"/>
            </a:xfrm>
            <a:custGeom>
              <a:avLst/>
              <a:gdLst>
                <a:gd name="T0" fmla="*/ 10 w 23"/>
                <a:gd name="T1" fmla="*/ 6 h 36"/>
                <a:gd name="T2" fmla="*/ 3 w 23"/>
                <a:gd name="T3" fmla="*/ 10 h 36"/>
                <a:gd name="T4" fmla="*/ 3 w 23"/>
                <a:gd name="T5" fmla="*/ 30 h 36"/>
                <a:gd name="T6" fmla="*/ 19 w 23"/>
                <a:gd name="T7" fmla="*/ 30 h 36"/>
                <a:gd name="T8" fmla="*/ 18 w 23"/>
                <a:gd name="T9" fmla="*/ 14 h 36"/>
                <a:gd name="T10" fmla="*/ 10 w 23"/>
                <a:gd name="T1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36">
                  <a:moveTo>
                    <a:pt x="10" y="6"/>
                  </a:moveTo>
                  <a:cubicBezTo>
                    <a:pt x="10" y="6"/>
                    <a:pt x="6" y="0"/>
                    <a:pt x="3" y="10"/>
                  </a:cubicBezTo>
                  <a:cubicBezTo>
                    <a:pt x="0" y="19"/>
                    <a:pt x="4" y="24"/>
                    <a:pt x="3" y="30"/>
                  </a:cubicBezTo>
                  <a:cubicBezTo>
                    <a:pt x="2" y="36"/>
                    <a:pt x="15" y="34"/>
                    <a:pt x="19" y="30"/>
                  </a:cubicBezTo>
                  <a:cubicBezTo>
                    <a:pt x="23" y="27"/>
                    <a:pt x="23" y="18"/>
                    <a:pt x="18" y="14"/>
                  </a:cubicBezTo>
                  <a:cubicBezTo>
                    <a:pt x="12" y="9"/>
                    <a:pt x="10" y="6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4" name="îSḻiḋe">
              <a:extLst>
                <a:ext uri="{FF2B5EF4-FFF2-40B4-BE49-F238E27FC236}">
                  <a16:creationId xmlns:a16="http://schemas.microsoft.com/office/drawing/2014/main" id="{7953C38E-EAC6-4ACA-9F04-0EE909A0D73F}"/>
                </a:ext>
              </a:extLst>
            </p:cNvPr>
            <p:cNvSpPr/>
            <p:nvPr/>
          </p:nvSpPr>
          <p:spPr bwMode="auto">
            <a:xfrm>
              <a:off x="4726932" y="1285815"/>
              <a:ext cx="61675" cy="80598"/>
            </a:xfrm>
            <a:custGeom>
              <a:avLst/>
              <a:gdLst>
                <a:gd name="T0" fmla="*/ 8 w 27"/>
                <a:gd name="T1" fmla="*/ 31 h 35"/>
                <a:gd name="T2" fmla="*/ 21 w 27"/>
                <a:gd name="T3" fmla="*/ 25 h 35"/>
                <a:gd name="T4" fmla="*/ 16 w 27"/>
                <a:gd name="T5" fmla="*/ 8 h 35"/>
                <a:gd name="T6" fmla="*/ 8 w 27"/>
                <a:gd name="T7" fmla="*/ 4 h 35"/>
                <a:gd name="T8" fmla="*/ 2 w 27"/>
                <a:gd name="T9" fmla="*/ 19 h 35"/>
                <a:gd name="T10" fmla="*/ 8 w 27"/>
                <a:gd name="T11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5">
                  <a:moveTo>
                    <a:pt x="8" y="31"/>
                  </a:moveTo>
                  <a:cubicBezTo>
                    <a:pt x="8" y="31"/>
                    <a:pt x="15" y="35"/>
                    <a:pt x="21" y="25"/>
                  </a:cubicBezTo>
                  <a:cubicBezTo>
                    <a:pt x="27" y="14"/>
                    <a:pt x="16" y="8"/>
                    <a:pt x="16" y="8"/>
                  </a:cubicBezTo>
                  <a:cubicBezTo>
                    <a:pt x="16" y="8"/>
                    <a:pt x="13" y="0"/>
                    <a:pt x="8" y="4"/>
                  </a:cubicBezTo>
                  <a:cubicBezTo>
                    <a:pt x="3" y="7"/>
                    <a:pt x="0" y="13"/>
                    <a:pt x="2" y="19"/>
                  </a:cubicBezTo>
                  <a:cubicBezTo>
                    <a:pt x="5" y="25"/>
                    <a:pt x="7" y="23"/>
                    <a:pt x="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5" name="í$ḻîḓè">
              <a:extLst>
                <a:ext uri="{FF2B5EF4-FFF2-40B4-BE49-F238E27FC236}">
                  <a16:creationId xmlns:a16="http://schemas.microsoft.com/office/drawing/2014/main" id="{A7B57BD4-D211-4474-81A9-80C7C3E07B91}"/>
                </a:ext>
              </a:extLst>
            </p:cNvPr>
            <p:cNvSpPr/>
            <p:nvPr/>
          </p:nvSpPr>
          <p:spPr bwMode="auto">
            <a:xfrm>
              <a:off x="4635121" y="1341182"/>
              <a:ext cx="160495" cy="198341"/>
            </a:xfrm>
            <a:custGeom>
              <a:avLst/>
              <a:gdLst>
                <a:gd name="T0" fmla="*/ 63 w 70"/>
                <a:gd name="T1" fmla="*/ 12 h 86"/>
                <a:gd name="T2" fmla="*/ 15 w 70"/>
                <a:gd name="T3" fmla="*/ 58 h 86"/>
                <a:gd name="T4" fmla="*/ 17 w 70"/>
                <a:gd name="T5" fmla="*/ 76 h 86"/>
                <a:gd name="T6" fmla="*/ 33 w 70"/>
                <a:gd name="T7" fmla="*/ 73 h 86"/>
                <a:gd name="T8" fmla="*/ 70 w 70"/>
                <a:gd name="T9" fmla="*/ 14 h 86"/>
                <a:gd name="T10" fmla="*/ 70 w 70"/>
                <a:gd name="T11" fmla="*/ 10 h 86"/>
                <a:gd name="T12" fmla="*/ 63 w 70"/>
                <a:gd name="T13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86">
                  <a:moveTo>
                    <a:pt x="63" y="12"/>
                  </a:moveTo>
                  <a:cubicBezTo>
                    <a:pt x="56" y="25"/>
                    <a:pt x="29" y="52"/>
                    <a:pt x="15" y="58"/>
                  </a:cubicBezTo>
                  <a:cubicBezTo>
                    <a:pt x="0" y="64"/>
                    <a:pt x="17" y="76"/>
                    <a:pt x="17" y="76"/>
                  </a:cubicBezTo>
                  <a:cubicBezTo>
                    <a:pt x="17" y="76"/>
                    <a:pt x="24" y="86"/>
                    <a:pt x="33" y="73"/>
                  </a:cubicBezTo>
                  <a:cubicBezTo>
                    <a:pt x="43" y="60"/>
                    <a:pt x="59" y="40"/>
                    <a:pt x="70" y="14"/>
                  </a:cubicBezTo>
                  <a:cubicBezTo>
                    <a:pt x="70" y="12"/>
                    <a:pt x="70" y="10"/>
                    <a:pt x="70" y="10"/>
                  </a:cubicBezTo>
                  <a:cubicBezTo>
                    <a:pt x="70" y="10"/>
                    <a:pt x="70" y="0"/>
                    <a:pt x="6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6" name="ïŝḷíḍe">
              <a:extLst>
                <a:ext uri="{FF2B5EF4-FFF2-40B4-BE49-F238E27FC236}">
                  <a16:creationId xmlns:a16="http://schemas.microsoft.com/office/drawing/2014/main" id="{15E2885D-7AA0-41E1-9138-1ED193C8B217}"/>
                </a:ext>
              </a:extLst>
            </p:cNvPr>
            <p:cNvSpPr/>
            <p:nvPr/>
          </p:nvSpPr>
          <p:spPr bwMode="auto">
            <a:xfrm>
              <a:off x="4850282" y="1255679"/>
              <a:ext cx="119845" cy="108632"/>
            </a:xfrm>
            <a:custGeom>
              <a:avLst/>
              <a:gdLst>
                <a:gd name="T0" fmla="*/ 37 w 52"/>
                <a:gd name="T1" fmla="*/ 2 h 47"/>
                <a:gd name="T2" fmla="*/ 10 w 52"/>
                <a:gd name="T3" fmla="*/ 11 h 47"/>
                <a:gd name="T4" fmla="*/ 6 w 52"/>
                <a:gd name="T5" fmla="*/ 21 h 47"/>
                <a:gd name="T6" fmla="*/ 19 w 52"/>
                <a:gd name="T7" fmla="*/ 29 h 47"/>
                <a:gd name="T8" fmla="*/ 25 w 52"/>
                <a:gd name="T9" fmla="*/ 32 h 47"/>
                <a:gd name="T10" fmla="*/ 20 w 52"/>
                <a:gd name="T11" fmla="*/ 47 h 47"/>
                <a:gd name="T12" fmla="*/ 36 w 52"/>
                <a:gd name="T13" fmla="*/ 41 h 47"/>
                <a:gd name="T14" fmla="*/ 51 w 52"/>
                <a:gd name="T15" fmla="*/ 17 h 47"/>
                <a:gd name="T16" fmla="*/ 37 w 52"/>
                <a:gd name="T17" fmla="*/ 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47">
                  <a:moveTo>
                    <a:pt x="37" y="2"/>
                  </a:moveTo>
                  <a:cubicBezTo>
                    <a:pt x="27" y="5"/>
                    <a:pt x="10" y="11"/>
                    <a:pt x="10" y="11"/>
                  </a:cubicBezTo>
                  <a:cubicBezTo>
                    <a:pt x="10" y="11"/>
                    <a:pt x="0" y="14"/>
                    <a:pt x="6" y="21"/>
                  </a:cubicBezTo>
                  <a:cubicBezTo>
                    <a:pt x="12" y="28"/>
                    <a:pt x="12" y="33"/>
                    <a:pt x="19" y="29"/>
                  </a:cubicBezTo>
                  <a:cubicBezTo>
                    <a:pt x="27" y="26"/>
                    <a:pt x="27" y="28"/>
                    <a:pt x="25" y="32"/>
                  </a:cubicBezTo>
                  <a:cubicBezTo>
                    <a:pt x="24" y="36"/>
                    <a:pt x="19" y="43"/>
                    <a:pt x="20" y="47"/>
                  </a:cubicBezTo>
                  <a:cubicBezTo>
                    <a:pt x="20" y="47"/>
                    <a:pt x="32" y="46"/>
                    <a:pt x="36" y="41"/>
                  </a:cubicBezTo>
                  <a:cubicBezTo>
                    <a:pt x="39" y="35"/>
                    <a:pt x="50" y="24"/>
                    <a:pt x="51" y="17"/>
                  </a:cubicBezTo>
                  <a:cubicBezTo>
                    <a:pt x="52" y="9"/>
                    <a:pt x="46" y="0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7" name="íṩļiḋe">
              <a:extLst>
                <a:ext uri="{FF2B5EF4-FFF2-40B4-BE49-F238E27FC236}">
                  <a16:creationId xmlns:a16="http://schemas.microsoft.com/office/drawing/2014/main" id="{85A4DC8C-8FA1-49AE-BA84-11182ECA368B}"/>
                </a:ext>
              </a:extLst>
            </p:cNvPr>
            <p:cNvSpPr/>
            <p:nvPr/>
          </p:nvSpPr>
          <p:spPr bwMode="auto">
            <a:xfrm>
              <a:off x="4839068" y="1362208"/>
              <a:ext cx="100922" cy="66581"/>
            </a:xfrm>
            <a:custGeom>
              <a:avLst/>
              <a:gdLst>
                <a:gd name="T0" fmla="*/ 31 w 44"/>
                <a:gd name="T1" fmla="*/ 3 h 29"/>
                <a:gd name="T2" fmla="*/ 8 w 44"/>
                <a:gd name="T3" fmla="*/ 9 h 29"/>
                <a:gd name="T4" fmla="*/ 7 w 44"/>
                <a:gd name="T5" fmla="*/ 20 h 29"/>
                <a:gd name="T6" fmla="*/ 31 w 44"/>
                <a:gd name="T7" fmla="*/ 23 h 29"/>
                <a:gd name="T8" fmla="*/ 44 w 44"/>
                <a:gd name="T9" fmla="*/ 2 h 29"/>
                <a:gd name="T10" fmla="*/ 31 w 44"/>
                <a:gd name="T11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29">
                  <a:moveTo>
                    <a:pt x="31" y="3"/>
                  </a:moveTo>
                  <a:cubicBezTo>
                    <a:pt x="24" y="6"/>
                    <a:pt x="8" y="9"/>
                    <a:pt x="8" y="9"/>
                  </a:cubicBezTo>
                  <a:cubicBezTo>
                    <a:pt x="8" y="9"/>
                    <a:pt x="0" y="13"/>
                    <a:pt x="7" y="20"/>
                  </a:cubicBezTo>
                  <a:cubicBezTo>
                    <a:pt x="13" y="27"/>
                    <a:pt x="22" y="29"/>
                    <a:pt x="31" y="23"/>
                  </a:cubicBezTo>
                  <a:cubicBezTo>
                    <a:pt x="41" y="17"/>
                    <a:pt x="43" y="13"/>
                    <a:pt x="44" y="2"/>
                  </a:cubicBezTo>
                  <a:cubicBezTo>
                    <a:pt x="44" y="2"/>
                    <a:pt x="38" y="0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8" name="îṡlïḍé">
              <a:extLst>
                <a:ext uri="{FF2B5EF4-FFF2-40B4-BE49-F238E27FC236}">
                  <a16:creationId xmlns:a16="http://schemas.microsoft.com/office/drawing/2014/main" id="{CF73ED6B-7FD5-430E-8B35-D1B74A7A7425}"/>
                </a:ext>
              </a:extLst>
            </p:cNvPr>
            <p:cNvSpPr/>
            <p:nvPr/>
          </p:nvSpPr>
          <p:spPr bwMode="auto">
            <a:xfrm>
              <a:off x="5091374" y="1186995"/>
              <a:ext cx="250203" cy="276135"/>
            </a:xfrm>
            <a:custGeom>
              <a:avLst/>
              <a:gdLst>
                <a:gd name="T0" fmla="*/ 108 w 109"/>
                <a:gd name="T1" fmla="*/ 54 h 120"/>
                <a:gd name="T2" fmla="*/ 97 w 109"/>
                <a:gd name="T3" fmla="*/ 52 h 120"/>
                <a:gd name="T4" fmla="*/ 84 w 109"/>
                <a:gd name="T5" fmla="*/ 58 h 120"/>
                <a:gd name="T6" fmla="*/ 89 w 109"/>
                <a:gd name="T7" fmla="*/ 43 h 120"/>
                <a:gd name="T8" fmla="*/ 85 w 109"/>
                <a:gd name="T9" fmla="*/ 10 h 120"/>
                <a:gd name="T10" fmla="*/ 70 w 109"/>
                <a:gd name="T11" fmla="*/ 16 h 120"/>
                <a:gd name="T12" fmla="*/ 68 w 109"/>
                <a:gd name="T13" fmla="*/ 53 h 120"/>
                <a:gd name="T14" fmla="*/ 53 w 109"/>
                <a:gd name="T15" fmla="*/ 72 h 120"/>
                <a:gd name="T16" fmla="*/ 11 w 109"/>
                <a:gd name="T17" fmla="*/ 79 h 120"/>
                <a:gd name="T18" fmla="*/ 2 w 109"/>
                <a:gd name="T19" fmla="*/ 89 h 120"/>
                <a:gd name="T20" fmla="*/ 20 w 109"/>
                <a:gd name="T21" fmla="*/ 100 h 120"/>
                <a:gd name="T22" fmla="*/ 31 w 109"/>
                <a:gd name="T23" fmla="*/ 98 h 120"/>
                <a:gd name="T24" fmla="*/ 41 w 109"/>
                <a:gd name="T25" fmla="*/ 94 h 120"/>
                <a:gd name="T26" fmla="*/ 49 w 109"/>
                <a:gd name="T27" fmla="*/ 90 h 120"/>
                <a:gd name="T28" fmla="*/ 54 w 109"/>
                <a:gd name="T29" fmla="*/ 92 h 120"/>
                <a:gd name="T30" fmla="*/ 32 w 109"/>
                <a:gd name="T31" fmla="*/ 110 h 120"/>
                <a:gd name="T32" fmla="*/ 35 w 109"/>
                <a:gd name="T33" fmla="*/ 119 h 120"/>
                <a:gd name="T34" fmla="*/ 70 w 109"/>
                <a:gd name="T35" fmla="*/ 92 h 120"/>
                <a:gd name="T36" fmla="*/ 89 w 109"/>
                <a:gd name="T37" fmla="*/ 72 h 120"/>
                <a:gd name="T38" fmla="*/ 108 w 109"/>
                <a:gd name="T39" fmla="*/ 5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120">
                  <a:moveTo>
                    <a:pt x="108" y="54"/>
                  </a:moveTo>
                  <a:cubicBezTo>
                    <a:pt x="109" y="45"/>
                    <a:pt x="101" y="49"/>
                    <a:pt x="97" y="52"/>
                  </a:cubicBezTo>
                  <a:cubicBezTo>
                    <a:pt x="94" y="54"/>
                    <a:pt x="86" y="57"/>
                    <a:pt x="84" y="58"/>
                  </a:cubicBezTo>
                  <a:cubicBezTo>
                    <a:pt x="84" y="58"/>
                    <a:pt x="86" y="48"/>
                    <a:pt x="89" y="43"/>
                  </a:cubicBezTo>
                  <a:cubicBezTo>
                    <a:pt x="92" y="37"/>
                    <a:pt x="96" y="21"/>
                    <a:pt x="85" y="10"/>
                  </a:cubicBezTo>
                  <a:cubicBezTo>
                    <a:pt x="74" y="0"/>
                    <a:pt x="72" y="5"/>
                    <a:pt x="70" y="16"/>
                  </a:cubicBezTo>
                  <a:cubicBezTo>
                    <a:pt x="67" y="26"/>
                    <a:pt x="72" y="36"/>
                    <a:pt x="68" y="53"/>
                  </a:cubicBezTo>
                  <a:cubicBezTo>
                    <a:pt x="64" y="70"/>
                    <a:pt x="64" y="68"/>
                    <a:pt x="53" y="72"/>
                  </a:cubicBezTo>
                  <a:cubicBezTo>
                    <a:pt x="42" y="76"/>
                    <a:pt x="27" y="81"/>
                    <a:pt x="11" y="79"/>
                  </a:cubicBezTo>
                  <a:cubicBezTo>
                    <a:pt x="3" y="78"/>
                    <a:pt x="0" y="75"/>
                    <a:pt x="2" y="89"/>
                  </a:cubicBezTo>
                  <a:cubicBezTo>
                    <a:pt x="2" y="89"/>
                    <a:pt x="4" y="97"/>
                    <a:pt x="20" y="100"/>
                  </a:cubicBezTo>
                  <a:cubicBezTo>
                    <a:pt x="24" y="101"/>
                    <a:pt x="27" y="99"/>
                    <a:pt x="31" y="98"/>
                  </a:cubicBezTo>
                  <a:cubicBezTo>
                    <a:pt x="35" y="98"/>
                    <a:pt x="38" y="96"/>
                    <a:pt x="41" y="94"/>
                  </a:cubicBezTo>
                  <a:cubicBezTo>
                    <a:pt x="46" y="92"/>
                    <a:pt x="49" y="90"/>
                    <a:pt x="49" y="90"/>
                  </a:cubicBezTo>
                  <a:cubicBezTo>
                    <a:pt x="49" y="90"/>
                    <a:pt x="55" y="89"/>
                    <a:pt x="54" y="92"/>
                  </a:cubicBezTo>
                  <a:cubicBezTo>
                    <a:pt x="53" y="95"/>
                    <a:pt x="47" y="104"/>
                    <a:pt x="32" y="110"/>
                  </a:cubicBezTo>
                  <a:cubicBezTo>
                    <a:pt x="17" y="116"/>
                    <a:pt x="29" y="120"/>
                    <a:pt x="35" y="119"/>
                  </a:cubicBezTo>
                  <a:cubicBezTo>
                    <a:pt x="40" y="118"/>
                    <a:pt x="61" y="116"/>
                    <a:pt x="70" y="92"/>
                  </a:cubicBezTo>
                  <a:cubicBezTo>
                    <a:pt x="80" y="69"/>
                    <a:pt x="89" y="72"/>
                    <a:pt x="89" y="72"/>
                  </a:cubicBezTo>
                  <a:cubicBezTo>
                    <a:pt x="89" y="72"/>
                    <a:pt x="107" y="63"/>
                    <a:pt x="108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9" name="iS1îḓè">
              <a:extLst>
                <a:ext uri="{FF2B5EF4-FFF2-40B4-BE49-F238E27FC236}">
                  <a16:creationId xmlns:a16="http://schemas.microsoft.com/office/drawing/2014/main" id="{D88A7D7C-1655-4385-A4EC-2C63B16B0A45}"/>
                </a:ext>
              </a:extLst>
            </p:cNvPr>
            <p:cNvSpPr/>
            <p:nvPr/>
          </p:nvSpPr>
          <p:spPr bwMode="auto">
            <a:xfrm>
              <a:off x="5288313" y="1394447"/>
              <a:ext cx="71487" cy="82700"/>
            </a:xfrm>
            <a:custGeom>
              <a:avLst/>
              <a:gdLst>
                <a:gd name="T0" fmla="*/ 17 w 31"/>
                <a:gd name="T1" fmla="*/ 6 h 36"/>
                <a:gd name="T2" fmla="*/ 3 w 31"/>
                <a:gd name="T3" fmla="*/ 7 h 36"/>
                <a:gd name="T4" fmla="*/ 9 w 31"/>
                <a:gd name="T5" fmla="*/ 27 h 36"/>
                <a:gd name="T6" fmla="*/ 12 w 31"/>
                <a:gd name="T7" fmla="*/ 36 h 36"/>
                <a:gd name="T8" fmla="*/ 26 w 31"/>
                <a:gd name="T9" fmla="*/ 17 h 36"/>
                <a:gd name="T10" fmla="*/ 17 w 31"/>
                <a:gd name="T1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6">
                  <a:moveTo>
                    <a:pt x="17" y="6"/>
                  </a:moveTo>
                  <a:cubicBezTo>
                    <a:pt x="17" y="6"/>
                    <a:pt x="6" y="0"/>
                    <a:pt x="3" y="7"/>
                  </a:cubicBezTo>
                  <a:cubicBezTo>
                    <a:pt x="0" y="14"/>
                    <a:pt x="6" y="23"/>
                    <a:pt x="9" y="27"/>
                  </a:cubicBezTo>
                  <a:cubicBezTo>
                    <a:pt x="12" y="31"/>
                    <a:pt x="5" y="36"/>
                    <a:pt x="12" y="36"/>
                  </a:cubicBezTo>
                  <a:cubicBezTo>
                    <a:pt x="20" y="36"/>
                    <a:pt x="31" y="33"/>
                    <a:pt x="26" y="17"/>
                  </a:cubicBezTo>
                  <a:cubicBezTo>
                    <a:pt x="23" y="10"/>
                    <a:pt x="17" y="6"/>
                    <a:pt x="1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0" name="íṡḷiḑê">
              <a:extLst>
                <a:ext uri="{FF2B5EF4-FFF2-40B4-BE49-F238E27FC236}">
                  <a16:creationId xmlns:a16="http://schemas.microsoft.com/office/drawing/2014/main" id="{5F42051C-769D-4E41-8267-AE97171B8EB5}"/>
                </a:ext>
              </a:extLst>
            </p:cNvPr>
            <p:cNvSpPr/>
            <p:nvPr/>
          </p:nvSpPr>
          <p:spPr bwMode="auto">
            <a:xfrm>
              <a:off x="5490157" y="1294926"/>
              <a:ext cx="41350" cy="64478"/>
            </a:xfrm>
            <a:custGeom>
              <a:avLst/>
              <a:gdLst>
                <a:gd name="T0" fmla="*/ 11 w 18"/>
                <a:gd name="T1" fmla="*/ 27 h 28"/>
                <a:gd name="T2" fmla="*/ 17 w 18"/>
                <a:gd name="T3" fmla="*/ 10 h 28"/>
                <a:gd name="T4" fmla="*/ 14 w 18"/>
                <a:gd name="T5" fmla="*/ 4 h 28"/>
                <a:gd name="T6" fmla="*/ 8 w 18"/>
                <a:gd name="T7" fmla="*/ 0 h 28"/>
                <a:gd name="T8" fmla="*/ 1 w 18"/>
                <a:gd name="T9" fmla="*/ 12 h 28"/>
                <a:gd name="T10" fmla="*/ 11 w 18"/>
                <a:gd name="T11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8">
                  <a:moveTo>
                    <a:pt x="11" y="27"/>
                  </a:moveTo>
                  <a:cubicBezTo>
                    <a:pt x="15" y="25"/>
                    <a:pt x="18" y="21"/>
                    <a:pt x="17" y="10"/>
                  </a:cubicBezTo>
                  <a:cubicBezTo>
                    <a:pt x="16" y="7"/>
                    <a:pt x="15" y="6"/>
                    <a:pt x="14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6" y="0"/>
                    <a:pt x="0" y="2"/>
                    <a:pt x="1" y="12"/>
                  </a:cubicBezTo>
                  <a:cubicBezTo>
                    <a:pt x="2" y="21"/>
                    <a:pt x="7" y="28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1" name="iṩ1íḓê">
              <a:extLst>
                <a:ext uri="{FF2B5EF4-FFF2-40B4-BE49-F238E27FC236}">
                  <a16:creationId xmlns:a16="http://schemas.microsoft.com/office/drawing/2014/main" id="{72AC31ED-C798-4C29-88E0-459EE62E7CC4}"/>
                </a:ext>
              </a:extLst>
            </p:cNvPr>
            <p:cNvSpPr/>
            <p:nvPr/>
          </p:nvSpPr>
          <p:spPr bwMode="auto">
            <a:xfrm>
              <a:off x="5464927" y="1142842"/>
              <a:ext cx="275434" cy="373553"/>
            </a:xfrm>
            <a:custGeom>
              <a:avLst/>
              <a:gdLst>
                <a:gd name="T0" fmla="*/ 100 w 120"/>
                <a:gd name="T1" fmla="*/ 60 h 162"/>
                <a:gd name="T2" fmla="*/ 107 w 120"/>
                <a:gd name="T3" fmla="*/ 27 h 162"/>
                <a:gd name="T4" fmla="*/ 95 w 120"/>
                <a:gd name="T5" fmla="*/ 23 h 162"/>
                <a:gd name="T6" fmla="*/ 91 w 120"/>
                <a:gd name="T7" fmla="*/ 3 h 162"/>
                <a:gd name="T8" fmla="*/ 84 w 120"/>
                <a:gd name="T9" fmla="*/ 9 h 162"/>
                <a:gd name="T10" fmla="*/ 77 w 120"/>
                <a:gd name="T11" fmla="*/ 19 h 162"/>
                <a:gd name="T12" fmla="*/ 69 w 120"/>
                <a:gd name="T13" fmla="*/ 19 h 162"/>
                <a:gd name="T14" fmla="*/ 56 w 120"/>
                <a:gd name="T15" fmla="*/ 28 h 162"/>
                <a:gd name="T16" fmla="*/ 60 w 120"/>
                <a:gd name="T17" fmla="*/ 33 h 162"/>
                <a:gd name="T18" fmla="*/ 59 w 120"/>
                <a:gd name="T19" fmla="*/ 43 h 162"/>
                <a:gd name="T20" fmla="*/ 50 w 120"/>
                <a:gd name="T21" fmla="*/ 52 h 162"/>
                <a:gd name="T22" fmla="*/ 52 w 120"/>
                <a:gd name="T23" fmla="*/ 60 h 162"/>
                <a:gd name="T24" fmla="*/ 48 w 120"/>
                <a:gd name="T25" fmla="*/ 56 h 162"/>
                <a:gd name="T26" fmla="*/ 32 w 120"/>
                <a:gd name="T27" fmla="*/ 37 h 162"/>
                <a:gd name="T28" fmla="*/ 26 w 120"/>
                <a:gd name="T29" fmla="*/ 50 h 162"/>
                <a:gd name="T30" fmla="*/ 33 w 120"/>
                <a:gd name="T31" fmla="*/ 76 h 162"/>
                <a:gd name="T32" fmla="*/ 45 w 120"/>
                <a:gd name="T33" fmla="*/ 77 h 162"/>
                <a:gd name="T34" fmla="*/ 58 w 120"/>
                <a:gd name="T35" fmla="*/ 72 h 162"/>
                <a:gd name="T36" fmla="*/ 62 w 120"/>
                <a:gd name="T37" fmla="*/ 75 h 162"/>
                <a:gd name="T38" fmla="*/ 22 w 120"/>
                <a:gd name="T39" fmla="*/ 101 h 162"/>
                <a:gd name="T40" fmla="*/ 25 w 120"/>
                <a:gd name="T41" fmla="*/ 111 h 162"/>
                <a:gd name="T42" fmla="*/ 55 w 120"/>
                <a:gd name="T43" fmla="*/ 100 h 162"/>
                <a:gd name="T44" fmla="*/ 59 w 120"/>
                <a:gd name="T45" fmla="*/ 103 h 162"/>
                <a:gd name="T46" fmla="*/ 39 w 120"/>
                <a:gd name="T47" fmla="*/ 119 h 162"/>
                <a:gd name="T48" fmla="*/ 12 w 120"/>
                <a:gd name="T49" fmla="*/ 128 h 162"/>
                <a:gd name="T50" fmla="*/ 7 w 120"/>
                <a:gd name="T51" fmla="*/ 136 h 162"/>
                <a:gd name="T52" fmla="*/ 30 w 120"/>
                <a:gd name="T53" fmla="*/ 141 h 162"/>
                <a:gd name="T54" fmla="*/ 55 w 120"/>
                <a:gd name="T55" fmla="*/ 136 h 162"/>
                <a:gd name="T56" fmla="*/ 43 w 120"/>
                <a:gd name="T57" fmla="*/ 148 h 162"/>
                <a:gd name="T58" fmla="*/ 50 w 120"/>
                <a:gd name="T59" fmla="*/ 158 h 162"/>
                <a:gd name="T60" fmla="*/ 71 w 120"/>
                <a:gd name="T61" fmla="*/ 149 h 162"/>
                <a:gd name="T62" fmla="*/ 71 w 120"/>
                <a:gd name="T63" fmla="*/ 125 h 162"/>
                <a:gd name="T64" fmla="*/ 79 w 120"/>
                <a:gd name="T65" fmla="*/ 120 h 162"/>
                <a:gd name="T66" fmla="*/ 75 w 120"/>
                <a:gd name="T67" fmla="*/ 102 h 162"/>
                <a:gd name="T68" fmla="*/ 96 w 120"/>
                <a:gd name="T69" fmla="*/ 86 h 162"/>
                <a:gd name="T70" fmla="*/ 102 w 120"/>
                <a:gd name="T71" fmla="*/ 75 h 162"/>
                <a:gd name="T72" fmla="*/ 100 w 120"/>
                <a:gd name="T73" fmla="*/ 60 h 162"/>
                <a:gd name="T74" fmla="*/ 90 w 120"/>
                <a:gd name="T75" fmla="*/ 49 h 162"/>
                <a:gd name="T76" fmla="*/ 86 w 120"/>
                <a:gd name="T77" fmla="*/ 53 h 162"/>
                <a:gd name="T78" fmla="*/ 83 w 120"/>
                <a:gd name="T79" fmla="*/ 53 h 162"/>
                <a:gd name="T80" fmla="*/ 80 w 120"/>
                <a:gd name="T81" fmla="*/ 48 h 162"/>
                <a:gd name="T82" fmla="*/ 89 w 120"/>
                <a:gd name="T83" fmla="*/ 44 h 162"/>
                <a:gd name="T84" fmla="*/ 90 w 120"/>
                <a:gd name="T85" fmla="*/ 4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0" h="162">
                  <a:moveTo>
                    <a:pt x="100" y="60"/>
                  </a:moveTo>
                  <a:cubicBezTo>
                    <a:pt x="108" y="50"/>
                    <a:pt x="120" y="40"/>
                    <a:pt x="107" y="27"/>
                  </a:cubicBezTo>
                  <a:cubicBezTo>
                    <a:pt x="107" y="27"/>
                    <a:pt x="105" y="24"/>
                    <a:pt x="95" y="23"/>
                  </a:cubicBezTo>
                  <a:cubicBezTo>
                    <a:pt x="95" y="23"/>
                    <a:pt x="105" y="8"/>
                    <a:pt x="91" y="3"/>
                  </a:cubicBezTo>
                  <a:cubicBezTo>
                    <a:pt x="91" y="3"/>
                    <a:pt x="88" y="0"/>
                    <a:pt x="84" y="9"/>
                  </a:cubicBezTo>
                  <a:cubicBezTo>
                    <a:pt x="80" y="17"/>
                    <a:pt x="77" y="17"/>
                    <a:pt x="77" y="19"/>
                  </a:cubicBezTo>
                  <a:cubicBezTo>
                    <a:pt x="77" y="21"/>
                    <a:pt x="74" y="21"/>
                    <a:pt x="69" y="19"/>
                  </a:cubicBezTo>
                  <a:cubicBezTo>
                    <a:pt x="64" y="17"/>
                    <a:pt x="56" y="19"/>
                    <a:pt x="56" y="28"/>
                  </a:cubicBezTo>
                  <a:cubicBezTo>
                    <a:pt x="56" y="28"/>
                    <a:pt x="56" y="31"/>
                    <a:pt x="60" y="33"/>
                  </a:cubicBezTo>
                  <a:cubicBezTo>
                    <a:pt x="63" y="36"/>
                    <a:pt x="66" y="37"/>
                    <a:pt x="59" y="43"/>
                  </a:cubicBezTo>
                  <a:cubicBezTo>
                    <a:pt x="53" y="49"/>
                    <a:pt x="50" y="40"/>
                    <a:pt x="50" y="52"/>
                  </a:cubicBezTo>
                  <a:cubicBezTo>
                    <a:pt x="50" y="52"/>
                    <a:pt x="57" y="57"/>
                    <a:pt x="52" y="60"/>
                  </a:cubicBezTo>
                  <a:cubicBezTo>
                    <a:pt x="47" y="63"/>
                    <a:pt x="48" y="59"/>
                    <a:pt x="48" y="56"/>
                  </a:cubicBezTo>
                  <a:cubicBezTo>
                    <a:pt x="48" y="59"/>
                    <a:pt x="43" y="42"/>
                    <a:pt x="32" y="37"/>
                  </a:cubicBezTo>
                  <a:cubicBezTo>
                    <a:pt x="30" y="37"/>
                    <a:pt x="24" y="37"/>
                    <a:pt x="26" y="50"/>
                  </a:cubicBezTo>
                  <a:cubicBezTo>
                    <a:pt x="28" y="63"/>
                    <a:pt x="32" y="66"/>
                    <a:pt x="33" y="76"/>
                  </a:cubicBezTo>
                  <a:cubicBezTo>
                    <a:pt x="33" y="87"/>
                    <a:pt x="43" y="82"/>
                    <a:pt x="45" y="77"/>
                  </a:cubicBezTo>
                  <a:cubicBezTo>
                    <a:pt x="46" y="72"/>
                    <a:pt x="58" y="72"/>
                    <a:pt x="58" y="72"/>
                  </a:cubicBezTo>
                  <a:cubicBezTo>
                    <a:pt x="58" y="72"/>
                    <a:pt x="68" y="71"/>
                    <a:pt x="62" y="75"/>
                  </a:cubicBezTo>
                  <a:cubicBezTo>
                    <a:pt x="56" y="80"/>
                    <a:pt x="22" y="101"/>
                    <a:pt x="22" y="101"/>
                  </a:cubicBezTo>
                  <a:cubicBezTo>
                    <a:pt x="22" y="101"/>
                    <a:pt x="9" y="108"/>
                    <a:pt x="25" y="111"/>
                  </a:cubicBezTo>
                  <a:cubicBezTo>
                    <a:pt x="42" y="113"/>
                    <a:pt x="55" y="100"/>
                    <a:pt x="55" y="100"/>
                  </a:cubicBezTo>
                  <a:cubicBezTo>
                    <a:pt x="55" y="100"/>
                    <a:pt x="61" y="95"/>
                    <a:pt x="59" y="103"/>
                  </a:cubicBezTo>
                  <a:cubicBezTo>
                    <a:pt x="56" y="111"/>
                    <a:pt x="39" y="119"/>
                    <a:pt x="39" y="119"/>
                  </a:cubicBezTo>
                  <a:cubicBezTo>
                    <a:pt x="39" y="119"/>
                    <a:pt x="23" y="125"/>
                    <a:pt x="12" y="128"/>
                  </a:cubicBezTo>
                  <a:cubicBezTo>
                    <a:pt x="0" y="130"/>
                    <a:pt x="4" y="130"/>
                    <a:pt x="7" y="136"/>
                  </a:cubicBezTo>
                  <a:cubicBezTo>
                    <a:pt x="10" y="143"/>
                    <a:pt x="21" y="147"/>
                    <a:pt x="30" y="141"/>
                  </a:cubicBezTo>
                  <a:cubicBezTo>
                    <a:pt x="38" y="135"/>
                    <a:pt x="56" y="129"/>
                    <a:pt x="55" y="136"/>
                  </a:cubicBezTo>
                  <a:cubicBezTo>
                    <a:pt x="55" y="143"/>
                    <a:pt x="54" y="145"/>
                    <a:pt x="43" y="148"/>
                  </a:cubicBezTo>
                  <a:cubicBezTo>
                    <a:pt x="32" y="152"/>
                    <a:pt x="37" y="154"/>
                    <a:pt x="50" y="158"/>
                  </a:cubicBezTo>
                  <a:cubicBezTo>
                    <a:pt x="63" y="162"/>
                    <a:pt x="71" y="157"/>
                    <a:pt x="71" y="149"/>
                  </a:cubicBezTo>
                  <a:cubicBezTo>
                    <a:pt x="71" y="140"/>
                    <a:pt x="71" y="125"/>
                    <a:pt x="71" y="125"/>
                  </a:cubicBezTo>
                  <a:cubicBezTo>
                    <a:pt x="71" y="125"/>
                    <a:pt x="76" y="121"/>
                    <a:pt x="79" y="120"/>
                  </a:cubicBezTo>
                  <a:cubicBezTo>
                    <a:pt x="82" y="119"/>
                    <a:pt x="85" y="103"/>
                    <a:pt x="75" y="102"/>
                  </a:cubicBezTo>
                  <a:cubicBezTo>
                    <a:pt x="75" y="102"/>
                    <a:pt x="81" y="90"/>
                    <a:pt x="96" y="86"/>
                  </a:cubicBezTo>
                  <a:cubicBezTo>
                    <a:pt x="96" y="86"/>
                    <a:pt x="102" y="84"/>
                    <a:pt x="102" y="75"/>
                  </a:cubicBezTo>
                  <a:cubicBezTo>
                    <a:pt x="102" y="66"/>
                    <a:pt x="91" y="70"/>
                    <a:pt x="100" y="60"/>
                  </a:cubicBezTo>
                  <a:close/>
                  <a:moveTo>
                    <a:pt x="90" y="49"/>
                  </a:moveTo>
                  <a:cubicBezTo>
                    <a:pt x="88" y="51"/>
                    <a:pt x="86" y="53"/>
                    <a:pt x="86" y="53"/>
                  </a:cubicBezTo>
                  <a:cubicBezTo>
                    <a:pt x="85" y="59"/>
                    <a:pt x="85" y="55"/>
                    <a:pt x="83" y="53"/>
                  </a:cubicBezTo>
                  <a:cubicBezTo>
                    <a:pt x="80" y="51"/>
                    <a:pt x="80" y="48"/>
                    <a:pt x="80" y="48"/>
                  </a:cubicBezTo>
                  <a:cubicBezTo>
                    <a:pt x="81" y="38"/>
                    <a:pt x="89" y="44"/>
                    <a:pt x="89" y="44"/>
                  </a:cubicBezTo>
                  <a:cubicBezTo>
                    <a:pt x="89" y="44"/>
                    <a:pt x="92" y="48"/>
                    <a:pt x="90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2" name="ïşľïďé">
              <a:extLst>
                <a:ext uri="{FF2B5EF4-FFF2-40B4-BE49-F238E27FC236}">
                  <a16:creationId xmlns:a16="http://schemas.microsoft.com/office/drawing/2014/main" id="{EDCEFDC4-18FE-46E6-9189-93784ACF7371}"/>
                </a:ext>
              </a:extLst>
            </p:cNvPr>
            <p:cNvSpPr/>
            <p:nvPr/>
          </p:nvSpPr>
          <p:spPr bwMode="auto">
            <a:xfrm>
              <a:off x="4199193" y="1624325"/>
              <a:ext cx="73589" cy="92512"/>
            </a:xfrm>
            <a:custGeom>
              <a:avLst/>
              <a:gdLst>
                <a:gd name="T0" fmla="*/ 0 w 105"/>
                <a:gd name="T1" fmla="*/ 132 h 132"/>
                <a:gd name="T2" fmla="*/ 0 w 105"/>
                <a:gd name="T3" fmla="*/ 109 h 132"/>
                <a:gd name="T4" fmla="*/ 69 w 105"/>
                <a:gd name="T5" fmla="*/ 23 h 132"/>
                <a:gd name="T6" fmla="*/ 7 w 105"/>
                <a:gd name="T7" fmla="*/ 23 h 132"/>
                <a:gd name="T8" fmla="*/ 7 w 105"/>
                <a:gd name="T9" fmla="*/ 0 h 132"/>
                <a:gd name="T10" fmla="*/ 102 w 105"/>
                <a:gd name="T11" fmla="*/ 0 h 132"/>
                <a:gd name="T12" fmla="*/ 102 w 105"/>
                <a:gd name="T13" fmla="*/ 23 h 132"/>
                <a:gd name="T14" fmla="*/ 33 w 105"/>
                <a:gd name="T15" fmla="*/ 112 h 132"/>
                <a:gd name="T16" fmla="*/ 105 w 105"/>
                <a:gd name="T17" fmla="*/ 112 h 132"/>
                <a:gd name="T18" fmla="*/ 105 w 105"/>
                <a:gd name="T19" fmla="*/ 132 h 132"/>
                <a:gd name="T20" fmla="*/ 0 w 105"/>
                <a:gd name="T21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32">
                  <a:moveTo>
                    <a:pt x="0" y="132"/>
                  </a:moveTo>
                  <a:lnTo>
                    <a:pt x="0" y="109"/>
                  </a:lnTo>
                  <a:lnTo>
                    <a:pt x="69" y="23"/>
                  </a:lnTo>
                  <a:lnTo>
                    <a:pt x="7" y="23"/>
                  </a:lnTo>
                  <a:lnTo>
                    <a:pt x="7" y="0"/>
                  </a:lnTo>
                  <a:lnTo>
                    <a:pt x="102" y="0"/>
                  </a:lnTo>
                  <a:lnTo>
                    <a:pt x="102" y="23"/>
                  </a:lnTo>
                  <a:lnTo>
                    <a:pt x="33" y="112"/>
                  </a:lnTo>
                  <a:lnTo>
                    <a:pt x="105" y="112"/>
                  </a:lnTo>
                  <a:lnTo>
                    <a:pt x="105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3" name="ïśḷïḍê">
              <a:extLst>
                <a:ext uri="{FF2B5EF4-FFF2-40B4-BE49-F238E27FC236}">
                  <a16:creationId xmlns:a16="http://schemas.microsoft.com/office/drawing/2014/main" id="{108A426B-CCA0-4A79-B40C-772528CAFB9B}"/>
                </a:ext>
              </a:extLst>
            </p:cNvPr>
            <p:cNvSpPr/>
            <p:nvPr/>
          </p:nvSpPr>
          <p:spPr bwMode="auto">
            <a:xfrm>
              <a:off x="4291004" y="1624325"/>
              <a:ext cx="73589" cy="92512"/>
            </a:xfrm>
            <a:custGeom>
              <a:avLst/>
              <a:gdLst>
                <a:gd name="T0" fmla="*/ 0 w 105"/>
                <a:gd name="T1" fmla="*/ 132 h 132"/>
                <a:gd name="T2" fmla="*/ 0 w 105"/>
                <a:gd name="T3" fmla="*/ 0 h 132"/>
                <a:gd name="T4" fmla="*/ 30 w 105"/>
                <a:gd name="T5" fmla="*/ 0 h 132"/>
                <a:gd name="T6" fmla="*/ 30 w 105"/>
                <a:gd name="T7" fmla="*/ 53 h 132"/>
                <a:gd name="T8" fmla="*/ 79 w 105"/>
                <a:gd name="T9" fmla="*/ 53 h 132"/>
                <a:gd name="T10" fmla="*/ 79 w 105"/>
                <a:gd name="T11" fmla="*/ 0 h 132"/>
                <a:gd name="T12" fmla="*/ 105 w 105"/>
                <a:gd name="T13" fmla="*/ 0 h 132"/>
                <a:gd name="T14" fmla="*/ 105 w 105"/>
                <a:gd name="T15" fmla="*/ 132 h 132"/>
                <a:gd name="T16" fmla="*/ 79 w 105"/>
                <a:gd name="T17" fmla="*/ 132 h 132"/>
                <a:gd name="T18" fmla="*/ 79 w 105"/>
                <a:gd name="T19" fmla="*/ 76 h 132"/>
                <a:gd name="T20" fmla="*/ 30 w 105"/>
                <a:gd name="T21" fmla="*/ 76 h 132"/>
                <a:gd name="T22" fmla="*/ 30 w 105"/>
                <a:gd name="T23" fmla="*/ 132 h 132"/>
                <a:gd name="T24" fmla="*/ 0 w 105"/>
                <a:gd name="T2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132">
                  <a:moveTo>
                    <a:pt x="0" y="132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lnTo>
                    <a:pt x="79" y="53"/>
                  </a:lnTo>
                  <a:lnTo>
                    <a:pt x="79" y="0"/>
                  </a:lnTo>
                  <a:lnTo>
                    <a:pt x="105" y="0"/>
                  </a:lnTo>
                  <a:lnTo>
                    <a:pt x="105" y="132"/>
                  </a:lnTo>
                  <a:lnTo>
                    <a:pt x="79" y="132"/>
                  </a:lnTo>
                  <a:lnTo>
                    <a:pt x="79" y="76"/>
                  </a:lnTo>
                  <a:lnTo>
                    <a:pt x="30" y="76"/>
                  </a:lnTo>
                  <a:lnTo>
                    <a:pt x="30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4" name="ïṡḷíḑé">
              <a:extLst>
                <a:ext uri="{FF2B5EF4-FFF2-40B4-BE49-F238E27FC236}">
                  <a16:creationId xmlns:a16="http://schemas.microsoft.com/office/drawing/2014/main" id="{C8624BF0-066A-4B2E-84F6-D6699811369E}"/>
                </a:ext>
              </a:extLst>
            </p:cNvPr>
            <p:cNvSpPr/>
            <p:nvPr/>
          </p:nvSpPr>
          <p:spPr bwMode="auto">
            <a:xfrm>
              <a:off x="4391926" y="1624325"/>
              <a:ext cx="68683" cy="92512"/>
            </a:xfrm>
            <a:custGeom>
              <a:avLst/>
              <a:gdLst>
                <a:gd name="T0" fmla="*/ 0 w 98"/>
                <a:gd name="T1" fmla="*/ 132 h 132"/>
                <a:gd name="T2" fmla="*/ 0 w 98"/>
                <a:gd name="T3" fmla="*/ 0 h 132"/>
                <a:gd name="T4" fmla="*/ 95 w 98"/>
                <a:gd name="T5" fmla="*/ 0 h 132"/>
                <a:gd name="T6" fmla="*/ 95 w 98"/>
                <a:gd name="T7" fmla="*/ 23 h 132"/>
                <a:gd name="T8" fmla="*/ 26 w 98"/>
                <a:gd name="T9" fmla="*/ 23 h 132"/>
                <a:gd name="T10" fmla="*/ 26 w 98"/>
                <a:gd name="T11" fmla="*/ 53 h 132"/>
                <a:gd name="T12" fmla="*/ 92 w 98"/>
                <a:gd name="T13" fmla="*/ 53 h 132"/>
                <a:gd name="T14" fmla="*/ 92 w 98"/>
                <a:gd name="T15" fmla="*/ 76 h 132"/>
                <a:gd name="T16" fmla="*/ 26 w 98"/>
                <a:gd name="T17" fmla="*/ 76 h 132"/>
                <a:gd name="T18" fmla="*/ 26 w 98"/>
                <a:gd name="T19" fmla="*/ 112 h 132"/>
                <a:gd name="T20" fmla="*/ 98 w 98"/>
                <a:gd name="T21" fmla="*/ 112 h 132"/>
                <a:gd name="T22" fmla="*/ 98 w 98"/>
                <a:gd name="T23" fmla="*/ 132 h 132"/>
                <a:gd name="T24" fmla="*/ 0 w 98"/>
                <a:gd name="T2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8" h="132">
                  <a:moveTo>
                    <a:pt x="0" y="132"/>
                  </a:moveTo>
                  <a:lnTo>
                    <a:pt x="0" y="0"/>
                  </a:lnTo>
                  <a:lnTo>
                    <a:pt x="95" y="0"/>
                  </a:lnTo>
                  <a:lnTo>
                    <a:pt x="95" y="23"/>
                  </a:lnTo>
                  <a:lnTo>
                    <a:pt x="26" y="23"/>
                  </a:lnTo>
                  <a:lnTo>
                    <a:pt x="26" y="53"/>
                  </a:lnTo>
                  <a:lnTo>
                    <a:pt x="92" y="53"/>
                  </a:lnTo>
                  <a:lnTo>
                    <a:pt x="92" y="76"/>
                  </a:lnTo>
                  <a:lnTo>
                    <a:pt x="26" y="76"/>
                  </a:lnTo>
                  <a:lnTo>
                    <a:pt x="26" y="112"/>
                  </a:lnTo>
                  <a:lnTo>
                    <a:pt x="98" y="112"/>
                  </a:lnTo>
                  <a:lnTo>
                    <a:pt x="98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5" name="iśḻíde">
              <a:extLst>
                <a:ext uri="{FF2B5EF4-FFF2-40B4-BE49-F238E27FC236}">
                  <a16:creationId xmlns:a16="http://schemas.microsoft.com/office/drawing/2014/main" id="{E0A79F7D-CD41-4B5D-984F-245D4E222672}"/>
                </a:ext>
              </a:extLst>
            </p:cNvPr>
            <p:cNvSpPr/>
            <p:nvPr/>
          </p:nvSpPr>
          <p:spPr bwMode="auto">
            <a:xfrm>
              <a:off x="4476729" y="1624325"/>
              <a:ext cx="59572" cy="94615"/>
            </a:xfrm>
            <a:custGeom>
              <a:avLst/>
              <a:gdLst>
                <a:gd name="T0" fmla="*/ 18 w 26"/>
                <a:gd name="T1" fmla="*/ 0 h 41"/>
                <a:gd name="T2" fmla="*/ 26 w 26"/>
                <a:gd name="T3" fmla="*/ 0 h 41"/>
                <a:gd name="T4" fmla="*/ 26 w 26"/>
                <a:gd name="T5" fmla="*/ 26 h 41"/>
                <a:gd name="T6" fmla="*/ 25 w 26"/>
                <a:gd name="T7" fmla="*/ 33 h 41"/>
                <a:gd name="T8" fmla="*/ 20 w 26"/>
                <a:gd name="T9" fmla="*/ 39 h 41"/>
                <a:gd name="T10" fmla="*/ 12 w 26"/>
                <a:gd name="T11" fmla="*/ 41 h 41"/>
                <a:gd name="T12" fmla="*/ 3 w 26"/>
                <a:gd name="T13" fmla="*/ 38 h 41"/>
                <a:gd name="T14" fmla="*/ 0 w 26"/>
                <a:gd name="T15" fmla="*/ 28 h 41"/>
                <a:gd name="T16" fmla="*/ 8 w 26"/>
                <a:gd name="T17" fmla="*/ 27 h 41"/>
                <a:gd name="T18" fmla="*/ 9 w 26"/>
                <a:gd name="T19" fmla="*/ 32 h 41"/>
                <a:gd name="T20" fmla="*/ 13 w 26"/>
                <a:gd name="T21" fmla="*/ 34 h 41"/>
                <a:gd name="T22" fmla="*/ 16 w 26"/>
                <a:gd name="T23" fmla="*/ 33 h 41"/>
                <a:gd name="T24" fmla="*/ 18 w 26"/>
                <a:gd name="T25" fmla="*/ 26 h 41"/>
                <a:gd name="T26" fmla="*/ 18 w 26"/>
                <a:gd name="T2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41">
                  <a:moveTo>
                    <a:pt x="18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9"/>
                    <a:pt x="25" y="32"/>
                    <a:pt x="25" y="33"/>
                  </a:cubicBezTo>
                  <a:cubicBezTo>
                    <a:pt x="24" y="36"/>
                    <a:pt x="23" y="37"/>
                    <a:pt x="20" y="39"/>
                  </a:cubicBezTo>
                  <a:cubicBezTo>
                    <a:pt x="18" y="40"/>
                    <a:pt x="16" y="41"/>
                    <a:pt x="12" y="41"/>
                  </a:cubicBezTo>
                  <a:cubicBezTo>
                    <a:pt x="8" y="41"/>
                    <a:pt x="5" y="40"/>
                    <a:pt x="3" y="38"/>
                  </a:cubicBezTo>
                  <a:cubicBezTo>
                    <a:pt x="1" y="35"/>
                    <a:pt x="0" y="32"/>
                    <a:pt x="0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9"/>
                    <a:pt x="8" y="31"/>
                    <a:pt x="9" y="32"/>
                  </a:cubicBezTo>
                  <a:cubicBezTo>
                    <a:pt x="10" y="33"/>
                    <a:pt x="11" y="34"/>
                    <a:pt x="13" y="34"/>
                  </a:cubicBezTo>
                  <a:cubicBezTo>
                    <a:pt x="14" y="34"/>
                    <a:pt x="16" y="34"/>
                    <a:pt x="16" y="33"/>
                  </a:cubicBezTo>
                  <a:cubicBezTo>
                    <a:pt x="17" y="32"/>
                    <a:pt x="18" y="29"/>
                    <a:pt x="18" y="26"/>
                  </a:cubicBez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6" name="í$ḻîdê">
              <a:extLst>
                <a:ext uri="{FF2B5EF4-FFF2-40B4-BE49-F238E27FC236}">
                  <a16:creationId xmlns:a16="http://schemas.microsoft.com/office/drawing/2014/main" id="{AB77C45C-069E-44D5-A618-8BB014EBB586}"/>
                </a:ext>
              </a:extLst>
            </p:cNvPr>
            <p:cNvSpPr/>
            <p:nvPr/>
          </p:nvSpPr>
          <p:spPr bwMode="auto">
            <a:xfrm>
              <a:off x="4561532" y="1624325"/>
              <a:ext cx="18222" cy="92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7" name="iṩḷídé">
              <a:extLst>
                <a:ext uri="{FF2B5EF4-FFF2-40B4-BE49-F238E27FC236}">
                  <a16:creationId xmlns:a16="http://schemas.microsoft.com/office/drawing/2014/main" id="{F4C65845-CCA8-495C-A05A-E2A3E22113B2}"/>
                </a:ext>
              </a:extLst>
            </p:cNvPr>
            <p:cNvSpPr/>
            <p:nvPr/>
          </p:nvSpPr>
          <p:spPr bwMode="auto">
            <a:xfrm>
              <a:off x="4595874" y="1624325"/>
              <a:ext cx="91811" cy="92512"/>
            </a:xfrm>
            <a:custGeom>
              <a:avLst/>
              <a:gdLst>
                <a:gd name="T0" fmla="*/ 131 w 131"/>
                <a:gd name="T1" fmla="*/ 132 h 132"/>
                <a:gd name="T2" fmla="*/ 102 w 131"/>
                <a:gd name="T3" fmla="*/ 132 h 132"/>
                <a:gd name="T4" fmla="*/ 92 w 131"/>
                <a:gd name="T5" fmla="*/ 102 h 132"/>
                <a:gd name="T6" fmla="*/ 40 w 131"/>
                <a:gd name="T7" fmla="*/ 102 h 132"/>
                <a:gd name="T8" fmla="*/ 26 w 131"/>
                <a:gd name="T9" fmla="*/ 132 h 132"/>
                <a:gd name="T10" fmla="*/ 0 w 131"/>
                <a:gd name="T11" fmla="*/ 132 h 132"/>
                <a:gd name="T12" fmla="*/ 49 w 131"/>
                <a:gd name="T13" fmla="*/ 0 h 132"/>
                <a:gd name="T14" fmla="*/ 79 w 131"/>
                <a:gd name="T15" fmla="*/ 0 h 132"/>
                <a:gd name="T16" fmla="*/ 131 w 131"/>
                <a:gd name="T17" fmla="*/ 132 h 132"/>
                <a:gd name="T18" fmla="*/ 131 w 131"/>
                <a:gd name="T19" fmla="*/ 132 h 132"/>
                <a:gd name="T20" fmla="*/ 82 w 131"/>
                <a:gd name="T21" fmla="*/ 83 h 132"/>
                <a:gd name="T22" fmla="*/ 66 w 131"/>
                <a:gd name="T23" fmla="*/ 33 h 132"/>
                <a:gd name="T24" fmla="*/ 46 w 131"/>
                <a:gd name="T25" fmla="*/ 83 h 132"/>
                <a:gd name="T26" fmla="*/ 82 w 131"/>
                <a:gd name="T27" fmla="*/ 8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1" h="132">
                  <a:moveTo>
                    <a:pt x="131" y="132"/>
                  </a:moveTo>
                  <a:lnTo>
                    <a:pt x="102" y="132"/>
                  </a:lnTo>
                  <a:lnTo>
                    <a:pt x="92" y="102"/>
                  </a:lnTo>
                  <a:lnTo>
                    <a:pt x="40" y="102"/>
                  </a:lnTo>
                  <a:lnTo>
                    <a:pt x="26" y="132"/>
                  </a:lnTo>
                  <a:lnTo>
                    <a:pt x="0" y="132"/>
                  </a:lnTo>
                  <a:lnTo>
                    <a:pt x="49" y="0"/>
                  </a:lnTo>
                  <a:lnTo>
                    <a:pt x="79" y="0"/>
                  </a:lnTo>
                  <a:lnTo>
                    <a:pt x="131" y="132"/>
                  </a:lnTo>
                  <a:lnTo>
                    <a:pt x="131" y="132"/>
                  </a:lnTo>
                  <a:close/>
                  <a:moveTo>
                    <a:pt x="82" y="83"/>
                  </a:moveTo>
                  <a:lnTo>
                    <a:pt x="66" y="33"/>
                  </a:lnTo>
                  <a:lnTo>
                    <a:pt x="46" y="83"/>
                  </a:lnTo>
                  <a:lnTo>
                    <a:pt x="82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8" name="iślíḓè">
              <a:extLst>
                <a:ext uri="{FF2B5EF4-FFF2-40B4-BE49-F238E27FC236}">
                  <a16:creationId xmlns:a16="http://schemas.microsoft.com/office/drawing/2014/main" id="{EFA042D1-5490-4357-BBFB-9799AE1C535A}"/>
                </a:ext>
              </a:extLst>
            </p:cNvPr>
            <p:cNvSpPr/>
            <p:nvPr/>
          </p:nvSpPr>
          <p:spPr bwMode="auto">
            <a:xfrm>
              <a:off x="4703805" y="1624325"/>
              <a:ext cx="73589" cy="92512"/>
            </a:xfrm>
            <a:custGeom>
              <a:avLst/>
              <a:gdLst>
                <a:gd name="T0" fmla="*/ 0 w 105"/>
                <a:gd name="T1" fmla="*/ 132 h 132"/>
                <a:gd name="T2" fmla="*/ 0 w 105"/>
                <a:gd name="T3" fmla="*/ 0 h 132"/>
                <a:gd name="T4" fmla="*/ 26 w 105"/>
                <a:gd name="T5" fmla="*/ 0 h 132"/>
                <a:gd name="T6" fmla="*/ 82 w 105"/>
                <a:gd name="T7" fmla="*/ 89 h 132"/>
                <a:gd name="T8" fmla="*/ 82 w 105"/>
                <a:gd name="T9" fmla="*/ 0 h 132"/>
                <a:gd name="T10" fmla="*/ 105 w 105"/>
                <a:gd name="T11" fmla="*/ 0 h 132"/>
                <a:gd name="T12" fmla="*/ 105 w 105"/>
                <a:gd name="T13" fmla="*/ 132 h 132"/>
                <a:gd name="T14" fmla="*/ 79 w 105"/>
                <a:gd name="T15" fmla="*/ 132 h 132"/>
                <a:gd name="T16" fmla="*/ 26 w 105"/>
                <a:gd name="T17" fmla="*/ 46 h 132"/>
                <a:gd name="T18" fmla="*/ 26 w 105"/>
                <a:gd name="T19" fmla="*/ 132 h 132"/>
                <a:gd name="T20" fmla="*/ 0 w 105"/>
                <a:gd name="T21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32">
                  <a:moveTo>
                    <a:pt x="0" y="132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82" y="89"/>
                  </a:lnTo>
                  <a:lnTo>
                    <a:pt x="82" y="0"/>
                  </a:lnTo>
                  <a:lnTo>
                    <a:pt x="105" y="0"/>
                  </a:lnTo>
                  <a:lnTo>
                    <a:pt x="105" y="132"/>
                  </a:lnTo>
                  <a:lnTo>
                    <a:pt x="79" y="132"/>
                  </a:lnTo>
                  <a:lnTo>
                    <a:pt x="26" y="46"/>
                  </a:lnTo>
                  <a:lnTo>
                    <a:pt x="26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9" name="îṥ1ïḋe">
              <a:extLst>
                <a:ext uri="{FF2B5EF4-FFF2-40B4-BE49-F238E27FC236}">
                  <a16:creationId xmlns:a16="http://schemas.microsoft.com/office/drawing/2014/main" id="{14451D1E-E11D-473E-A831-F895F3C18B6F}"/>
                </a:ext>
              </a:extLst>
            </p:cNvPr>
            <p:cNvSpPr/>
            <p:nvPr/>
          </p:nvSpPr>
          <p:spPr bwMode="auto">
            <a:xfrm>
              <a:off x="4799821" y="1624325"/>
              <a:ext cx="87606" cy="94615"/>
            </a:xfrm>
            <a:custGeom>
              <a:avLst/>
              <a:gdLst>
                <a:gd name="T0" fmla="*/ 20 w 38"/>
                <a:gd name="T1" fmla="*/ 26 h 41"/>
                <a:gd name="T2" fmla="*/ 20 w 38"/>
                <a:gd name="T3" fmla="*/ 19 h 41"/>
                <a:gd name="T4" fmla="*/ 38 w 38"/>
                <a:gd name="T5" fmla="*/ 19 h 41"/>
                <a:gd name="T6" fmla="*/ 38 w 38"/>
                <a:gd name="T7" fmla="*/ 35 h 41"/>
                <a:gd name="T8" fmla="*/ 30 w 38"/>
                <a:gd name="T9" fmla="*/ 39 h 41"/>
                <a:gd name="T10" fmla="*/ 21 w 38"/>
                <a:gd name="T11" fmla="*/ 41 h 41"/>
                <a:gd name="T12" fmla="*/ 10 w 38"/>
                <a:gd name="T13" fmla="*/ 38 h 41"/>
                <a:gd name="T14" fmla="*/ 3 w 38"/>
                <a:gd name="T15" fmla="*/ 31 h 41"/>
                <a:gd name="T16" fmla="*/ 0 w 38"/>
                <a:gd name="T17" fmla="*/ 20 h 41"/>
                <a:gd name="T18" fmla="*/ 3 w 38"/>
                <a:gd name="T19" fmla="*/ 9 h 41"/>
                <a:gd name="T20" fmla="*/ 11 w 38"/>
                <a:gd name="T21" fmla="*/ 2 h 41"/>
                <a:gd name="T22" fmla="*/ 20 w 38"/>
                <a:gd name="T23" fmla="*/ 0 h 41"/>
                <a:gd name="T24" fmla="*/ 32 w 38"/>
                <a:gd name="T25" fmla="*/ 3 h 41"/>
                <a:gd name="T26" fmla="*/ 37 w 38"/>
                <a:gd name="T27" fmla="*/ 11 h 41"/>
                <a:gd name="T28" fmla="*/ 29 w 38"/>
                <a:gd name="T29" fmla="*/ 13 h 41"/>
                <a:gd name="T30" fmla="*/ 26 w 38"/>
                <a:gd name="T31" fmla="*/ 8 h 41"/>
                <a:gd name="T32" fmla="*/ 20 w 38"/>
                <a:gd name="T33" fmla="*/ 7 h 41"/>
                <a:gd name="T34" fmla="*/ 12 w 38"/>
                <a:gd name="T35" fmla="*/ 10 h 41"/>
                <a:gd name="T36" fmla="*/ 9 w 38"/>
                <a:gd name="T37" fmla="*/ 20 h 41"/>
                <a:gd name="T38" fmla="*/ 12 w 38"/>
                <a:gd name="T39" fmla="*/ 31 h 41"/>
                <a:gd name="T40" fmla="*/ 20 w 38"/>
                <a:gd name="T41" fmla="*/ 34 h 41"/>
                <a:gd name="T42" fmla="*/ 25 w 38"/>
                <a:gd name="T43" fmla="*/ 33 h 41"/>
                <a:gd name="T44" fmla="*/ 29 w 38"/>
                <a:gd name="T45" fmla="*/ 31 h 41"/>
                <a:gd name="T46" fmla="*/ 29 w 38"/>
                <a:gd name="T47" fmla="*/ 26 h 41"/>
                <a:gd name="T48" fmla="*/ 20 w 38"/>
                <a:gd name="T49" fmla="*/ 2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8" h="41">
                  <a:moveTo>
                    <a:pt x="20" y="26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6" y="36"/>
                    <a:pt x="33" y="38"/>
                    <a:pt x="30" y="39"/>
                  </a:cubicBezTo>
                  <a:cubicBezTo>
                    <a:pt x="27" y="40"/>
                    <a:pt x="24" y="41"/>
                    <a:pt x="21" y="41"/>
                  </a:cubicBezTo>
                  <a:cubicBezTo>
                    <a:pt x="16" y="41"/>
                    <a:pt x="13" y="40"/>
                    <a:pt x="10" y="38"/>
                  </a:cubicBezTo>
                  <a:cubicBezTo>
                    <a:pt x="6" y="37"/>
                    <a:pt x="4" y="34"/>
                    <a:pt x="3" y="31"/>
                  </a:cubicBezTo>
                  <a:cubicBezTo>
                    <a:pt x="1" y="28"/>
                    <a:pt x="0" y="24"/>
                    <a:pt x="0" y="20"/>
                  </a:cubicBezTo>
                  <a:cubicBezTo>
                    <a:pt x="0" y="16"/>
                    <a:pt x="1" y="12"/>
                    <a:pt x="3" y="9"/>
                  </a:cubicBezTo>
                  <a:cubicBezTo>
                    <a:pt x="5" y="6"/>
                    <a:pt x="7" y="3"/>
                    <a:pt x="11" y="2"/>
                  </a:cubicBezTo>
                  <a:cubicBezTo>
                    <a:pt x="13" y="0"/>
                    <a:pt x="16" y="0"/>
                    <a:pt x="20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4" y="5"/>
                    <a:pt x="36" y="8"/>
                    <a:pt x="37" y="11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1"/>
                    <a:pt x="27" y="9"/>
                    <a:pt x="26" y="8"/>
                  </a:cubicBezTo>
                  <a:cubicBezTo>
                    <a:pt x="24" y="7"/>
                    <a:pt x="22" y="7"/>
                    <a:pt x="20" y="7"/>
                  </a:cubicBezTo>
                  <a:cubicBezTo>
                    <a:pt x="17" y="7"/>
                    <a:pt x="14" y="8"/>
                    <a:pt x="12" y="10"/>
                  </a:cubicBezTo>
                  <a:cubicBezTo>
                    <a:pt x="10" y="12"/>
                    <a:pt x="9" y="16"/>
                    <a:pt x="9" y="20"/>
                  </a:cubicBezTo>
                  <a:cubicBezTo>
                    <a:pt x="9" y="25"/>
                    <a:pt x="10" y="28"/>
                    <a:pt x="12" y="31"/>
                  </a:cubicBezTo>
                  <a:cubicBezTo>
                    <a:pt x="14" y="33"/>
                    <a:pt x="17" y="34"/>
                    <a:pt x="20" y="34"/>
                  </a:cubicBezTo>
                  <a:cubicBezTo>
                    <a:pt x="22" y="34"/>
                    <a:pt x="23" y="34"/>
                    <a:pt x="25" y="33"/>
                  </a:cubicBezTo>
                  <a:cubicBezTo>
                    <a:pt x="27" y="32"/>
                    <a:pt x="28" y="32"/>
                    <a:pt x="29" y="31"/>
                  </a:cubicBezTo>
                  <a:cubicBezTo>
                    <a:pt x="29" y="26"/>
                    <a:pt x="29" y="26"/>
                    <a:pt x="29" y="26"/>
                  </a:cubicBezTo>
                  <a:lnTo>
                    <a:pt x="2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0" name="iṧḷídè">
              <a:extLst>
                <a:ext uri="{FF2B5EF4-FFF2-40B4-BE49-F238E27FC236}">
                  <a16:creationId xmlns:a16="http://schemas.microsoft.com/office/drawing/2014/main" id="{EC15322C-8A0E-4C83-861A-0CD4B8A1C4D6}"/>
                </a:ext>
              </a:extLst>
            </p:cNvPr>
            <p:cNvSpPr/>
            <p:nvPr/>
          </p:nvSpPr>
          <p:spPr bwMode="auto">
            <a:xfrm>
              <a:off x="4937888" y="1624325"/>
              <a:ext cx="72888" cy="94615"/>
            </a:xfrm>
            <a:custGeom>
              <a:avLst/>
              <a:gdLst>
                <a:gd name="T0" fmla="*/ 0 w 32"/>
                <a:gd name="T1" fmla="*/ 0 h 41"/>
                <a:gd name="T2" fmla="*/ 9 w 32"/>
                <a:gd name="T3" fmla="*/ 0 h 41"/>
                <a:gd name="T4" fmla="*/ 9 w 32"/>
                <a:gd name="T5" fmla="*/ 22 h 41"/>
                <a:gd name="T6" fmla="*/ 9 w 32"/>
                <a:gd name="T7" fmla="*/ 29 h 41"/>
                <a:gd name="T8" fmla="*/ 11 w 32"/>
                <a:gd name="T9" fmla="*/ 33 h 41"/>
                <a:gd name="T10" fmla="*/ 17 w 32"/>
                <a:gd name="T11" fmla="*/ 34 h 41"/>
                <a:gd name="T12" fmla="*/ 22 w 32"/>
                <a:gd name="T13" fmla="*/ 33 h 41"/>
                <a:gd name="T14" fmla="*/ 24 w 32"/>
                <a:gd name="T15" fmla="*/ 29 h 41"/>
                <a:gd name="T16" fmla="*/ 24 w 32"/>
                <a:gd name="T17" fmla="*/ 22 h 41"/>
                <a:gd name="T18" fmla="*/ 24 w 32"/>
                <a:gd name="T19" fmla="*/ 0 h 41"/>
                <a:gd name="T20" fmla="*/ 32 w 32"/>
                <a:gd name="T21" fmla="*/ 0 h 41"/>
                <a:gd name="T22" fmla="*/ 32 w 32"/>
                <a:gd name="T23" fmla="*/ 21 h 41"/>
                <a:gd name="T24" fmla="*/ 32 w 32"/>
                <a:gd name="T25" fmla="*/ 32 h 41"/>
                <a:gd name="T26" fmla="*/ 29 w 32"/>
                <a:gd name="T27" fmla="*/ 37 h 41"/>
                <a:gd name="T28" fmla="*/ 25 w 32"/>
                <a:gd name="T29" fmla="*/ 40 h 41"/>
                <a:gd name="T30" fmla="*/ 17 w 32"/>
                <a:gd name="T31" fmla="*/ 41 h 41"/>
                <a:gd name="T32" fmla="*/ 8 w 32"/>
                <a:gd name="T33" fmla="*/ 40 h 41"/>
                <a:gd name="T34" fmla="*/ 4 w 32"/>
                <a:gd name="T35" fmla="*/ 36 h 41"/>
                <a:gd name="T36" fmla="*/ 1 w 32"/>
                <a:gd name="T37" fmla="*/ 32 h 41"/>
                <a:gd name="T38" fmla="*/ 0 w 32"/>
                <a:gd name="T39" fmla="*/ 22 h 41"/>
                <a:gd name="T40" fmla="*/ 0 w 32"/>
                <a:gd name="T4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41">
                  <a:moveTo>
                    <a:pt x="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5"/>
                    <a:pt x="9" y="28"/>
                    <a:pt x="9" y="29"/>
                  </a:cubicBezTo>
                  <a:cubicBezTo>
                    <a:pt x="9" y="30"/>
                    <a:pt x="10" y="32"/>
                    <a:pt x="11" y="33"/>
                  </a:cubicBezTo>
                  <a:cubicBezTo>
                    <a:pt x="13" y="34"/>
                    <a:pt x="14" y="34"/>
                    <a:pt x="17" y="34"/>
                  </a:cubicBezTo>
                  <a:cubicBezTo>
                    <a:pt x="19" y="34"/>
                    <a:pt x="21" y="34"/>
                    <a:pt x="22" y="33"/>
                  </a:cubicBezTo>
                  <a:cubicBezTo>
                    <a:pt x="23" y="32"/>
                    <a:pt x="24" y="31"/>
                    <a:pt x="24" y="29"/>
                  </a:cubicBezTo>
                  <a:cubicBezTo>
                    <a:pt x="24" y="28"/>
                    <a:pt x="24" y="26"/>
                    <a:pt x="24" y="22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6"/>
                    <a:pt x="32" y="30"/>
                    <a:pt x="32" y="32"/>
                  </a:cubicBezTo>
                  <a:cubicBezTo>
                    <a:pt x="31" y="34"/>
                    <a:pt x="30" y="35"/>
                    <a:pt x="29" y="37"/>
                  </a:cubicBezTo>
                  <a:cubicBezTo>
                    <a:pt x="28" y="38"/>
                    <a:pt x="27" y="39"/>
                    <a:pt x="25" y="40"/>
                  </a:cubicBezTo>
                  <a:cubicBezTo>
                    <a:pt x="23" y="41"/>
                    <a:pt x="20" y="41"/>
                    <a:pt x="17" y="41"/>
                  </a:cubicBezTo>
                  <a:cubicBezTo>
                    <a:pt x="13" y="41"/>
                    <a:pt x="10" y="41"/>
                    <a:pt x="8" y="40"/>
                  </a:cubicBezTo>
                  <a:cubicBezTo>
                    <a:pt x="6" y="39"/>
                    <a:pt x="5" y="38"/>
                    <a:pt x="4" y="36"/>
                  </a:cubicBezTo>
                  <a:cubicBezTo>
                    <a:pt x="2" y="35"/>
                    <a:pt x="2" y="33"/>
                    <a:pt x="1" y="32"/>
                  </a:cubicBezTo>
                  <a:cubicBezTo>
                    <a:pt x="1" y="30"/>
                    <a:pt x="0" y="26"/>
                    <a:pt x="0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1" name="ïṩḷíḍé">
              <a:extLst>
                <a:ext uri="{FF2B5EF4-FFF2-40B4-BE49-F238E27FC236}">
                  <a16:creationId xmlns:a16="http://schemas.microsoft.com/office/drawing/2014/main" id="{F7B3A13D-65F0-4077-B27C-7215223462B3}"/>
                </a:ext>
              </a:extLst>
            </p:cNvPr>
            <p:cNvSpPr/>
            <p:nvPr/>
          </p:nvSpPr>
          <p:spPr bwMode="auto">
            <a:xfrm>
              <a:off x="5038810" y="1624325"/>
              <a:ext cx="72888" cy="92512"/>
            </a:xfrm>
            <a:custGeom>
              <a:avLst/>
              <a:gdLst>
                <a:gd name="T0" fmla="*/ 0 w 104"/>
                <a:gd name="T1" fmla="*/ 132 h 132"/>
                <a:gd name="T2" fmla="*/ 0 w 104"/>
                <a:gd name="T3" fmla="*/ 0 h 132"/>
                <a:gd name="T4" fmla="*/ 26 w 104"/>
                <a:gd name="T5" fmla="*/ 0 h 132"/>
                <a:gd name="T6" fmla="*/ 78 w 104"/>
                <a:gd name="T7" fmla="*/ 89 h 132"/>
                <a:gd name="T8" fmla="*/ 78 w 104"/>
                <a:gd name="T9" fmla="*/ 0 h 132"/>
                <a:gd name="T10" fmla="*/ 104 w 104"/>
                <a:gd name="T11" fmla="*/ 0 h 132"/>
                <a:gd name="T12" fmla="*/ 104 w 104"/>
                <a:gd name="T13" fmla="*/ 132 h 132"/>
                <a:gd name="T14" fmla="*/ 78 w 104"/>
                <a:gd name="T15" fmla="*/ 132 h 132"/>
                <a:gd name="T16" fmla="*/ 23 w 104"/>
                <a:gd name="T17" fmla="*/ 46 h 132"/>
                <a:gd name="T18" fmla="*/ 23 w 104"/>
                <a:gd name="T19" fmla="*/ 132 h 132"/>
                <a:gd name="T20" fmla="*/ 0 w 104"/>
                <a:gd name="T21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132">
                  <a:moveTo>
                    <a:pt x="0" y="132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78" y="89"/>
                  </a:lnTo>
                  <a:lnTo>
                    <a:pt x="78" y="0"/>
                  </a:lnTo>
                  <a:lnTo>
                    <a:pt x="104" y="0"/>
                  </a:lnTo>
                  <a:lnTo>
                    <a:pt x="104" y="132"/>
                  </a:lnTo>
                  <a:lnTo>
                    <a:pt x="78" y="132"/>
                  </a:lnTo>
                  <a:lnTo>
                    <a:pt x="23" y="46"/>
                  </a:lnTo>
                  <a:lnTo>
                    <a:pt x="23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2" name="ï$liḓê">
              <a:extLst>
                <a:ext uri="{FF2B5EF4-FFF2-40B4-BE49-F238E27FC236}">
                  <a16:creationId xmlns:a16="http://schemas.microsoft.com/office/drawing/2014/main" id="{0F07B7D2-4DCA-48A8-A080-64E9AEC6A448}"/>
                </a:ext>
              </a:extLst>
            </p:cNvPr>
            <p:cNvSpPr/>
            <p:nvPr/>
          </p:nvSpPr>
          <p:spPr bwMode="auto">
            <a:xfrm>
              <a:off x="5136929" y="1624325"/>
              <a:ext cx="18923" cy="92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3" name="iṩlidè">
              <a:extLst>
                <a:ext uri="{FF2B5EF4-FFF2-40B4-BE49-F238E27FC236}">
                  <a16:creationId xmlns:a16="http://schemas.microsoft.com/office/drawing/2014/main" id="{E60825ED-4C69-4D8F-9C18-570CBB9ECD54}"/>
                </a:ext>
              </a:extLst>
            </p:cNvPr>
            <p:cNvSpPr/>
            <p:nvPr/>
          </p:nvSpPr>
          <p:spPr bwMode="auto">
            <a:xfrm>
              <a:off x="5171271" y="1624325"/>
              <a:ext cx="84803" cy="92512"/>
            </a:xfrm>
            <a:custGeom>
              <a:avLst/>
              <a:gdLst>
                <a:gd name="T0" fmla="*/ 46 w 121"/>
                <a:gd name="T1" fmla="*/ 132 h 132"/>
                <a:gd name="T2" fmla="*/ 0 w 121"/>
                <a:gd name="T3" fmla="*/ 0 h 132"/>
                <a:gd name="T4" fmla="*/ 30 w 121"/>
                <a:gd name="T5" fmla="*/ 0 h 132"/>
                <a:gd name="T6" fmla="*/ 63 w 121"/>
                <a:gd name="T7" fmla="*/ 99 h 132"/>
                <a:gd name="T8" fmla="*/ 92 w 121"/>
                <a:gd name="T9" fmla="*/ 0 h 132"/>
                <a:gd name="T10" fmla="*/ 121 w 121"/>
                <a:gd name="T11" fmla="*/ 0 h 132"/>
                <a:gd name="T12" fmla="*/ 76 w 121"/>
                <a:gd name="T13" fmla="*/ 132 h 132"/>
                <a:gd name="T14" fmla="*/ 46 w 121"/>
                <a:gd name="T1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32">
                  <a:moveTo>
                    <a:pt x="46" y="132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63" y="99"/>
                  </a:lnTo>
                  <a:lnTo>
                    <a:pt x="92" y="0"/>
                  </a:lnTo>
                  <a:lnTo>
                    <a:pt x="121" y="0"/>
                  </a:lnTo>
                  <a:lnTo>
                    <a:pt x="76" y="132"/>
                  </a:lnTo>
                  <a:lnTo>
                    <a:pt x="46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4" name="íṧļîḓé">
              <a:extLst>
                <a:ext uri="{FF2B5EF4-FFF2-40B4-BE49-F238E27FC236}">
                  <a16:creationId xmlns:a16="http://schemas.microsoft.com/office/drawing/2014/main" id="{0DBFA1AD-68DA-438C-95F3-6128957F7B73}"/>
                </a:ext>
              </a:extLst>
            </p:cNvPr>
            <p:cNvSpPr/>
            <p:nvPr/>
          </p:nvSpPr>
          <p:spPr bwMode="auto">
            <a:xfrm>
              <a:off x="5272193" y="1624325"/>
              <a:ext cx="71487" cy="92512"/>
            </a:xfrm>
            <a:custGeom>
              <a:avLst/>
              <a:gdLst>
                <a:gd name="T0" fmla="*/ 0 w 102"/>
                <a:gd name="T1" fmla="*/ 132 h 132"/>
                <a:gd name="T2" fmla="*/ 0 w 102"/>
                <a:gd name="T3" fmla="*/ 0 h 132"/>
                <a:gd name="T4" fmla="*/ 99 w 102"/>
                <a:gd name="T5" fmla="*/ 0 h 132"/>
                <a:gd name="T6" fmla="*/ 99 w 102"/>
                <a:gd name="T7" fmla="*/ 23 h 132"/>
                <a:gd name="T8" fmla="*/ 27 w 102"/>
                <a:gd name="T9" fmla="*/ 23 h 132"/>
                <a:gd name="T10" fmla="*/ 27 w 102"/>
                <a:gd name="T11" fmla="*/ 53 h 132"/>
                <a:gd name="T12" fmla="*/ 92 w 102"/>
                <a:gd name="T13" fmla="*/ 53 h 132"/>
                <a:gd name="T14" fmla="*/ 92 w 102"/>
                <a:gd name="T15" fmla="*/ 76 h 132"/>
                <a:gd name="T16" fmla="*/ 27 w 102"/>
                <a:gd name="T17" fmla="*/ 76 h 132"/>
                <a:gd name="T18" fmla="*/ 27 w 102"/>
                <a:gd name="T19" fmla="*/ 112 h 132"/>
                <a:gd name="T20" fmla="*/ 102 w 102"/>
                <a:gd name="T21" fmla="*/ 112 h 132"/>
                <a:gd name="T22" fmla="*/ 102 w 102"/>
                <a:gd name="T23" fmla="*/ 132 h 132"/>
                <a:gd name="T24" fmla="*/ 0 w 102"/>
                <a:gd name="T2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" h="132">
                  <a:moveTo>
                    <a:pt x="0" y="132"/>
                  </a:moveTo>
                  <a:lnTo>
                    <a:pt x="0" y="0"/>
                  </a:lnTo>
                  <a:lnTo>
                    <a:pt x="99" y="0"/>
                  </a:lnTo>
                  <a:lnTo>
                    <a:pt x="99" y="23"/>
                  </a:lnTo>
                  <a:lnTo>
                    <a:pt x="27" y="23"/>
                  </a:lnTo>
                  <a:lnTo>
                    <a:pt x="27" y="53"/>
                  </a:lnTo>
                  <a:lnTo>
                    <a:pt x="92" y="53"/>
                  </a:lnTo>
                  <a:lnTo>
                    <a:pt x="92" y="76"/>
                  </a:lnTo>
                  <a:lnTo>
                    <a:pt x="27" y="76"/>
                  </a:lnTo>
                  <a:lnTo>
                    <a:pt x="27" y="112"/>
                  </a:lnTo>
                  <a:lnTo>
                    <a:pt x="102" y="112"/>
                  </a:lnTo>
                  <a:lnTo>
                    <a:pt x="102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" name="iṩḻîḑè">
              <a:extLst>
                <a:ext uri="{FF2B5EF4-FFF2-40B4-BE49-F238E27FC236}">
                  <a16:creationId xmlns:a16="http://schemas.microsoft.com/office/drawing/2014/main" id="{D59F8E5A-ABB7-42FE-B496-A121D08F6DC5}"/>
                </a:ext>
              </a:extLst>
            </p:cNvPr>
            <p:cNvSpPr/>
            <p:nvPr/>
          </p:nvSpPr>
          <p:spPr bwMode="auto">
            <a:xfrm>
              <a:off x="5366808" y="1624325"/>
              <a:ext cx="79897" cy="92512"/>
            </a:xfrm>
            <a:custGeom>
              <a:avLst/>
              <a:gdLst>
                <a:gd name="T0" fmla="*/ 0 w 35"/>
                <a:gd name="T1" fmla="*/ 40 h 40"/>
                <a:gd name="T2" fmla="*/ 0 w 35"/>
                <a:gd name="T3" fmla="*/ 0 h 40"/>
                <a:gd name="T4" fmla="*/ 17 w 35"/>
                <a:gd name="T5" fmla="*/ 0 h 40"/>
                <a:gd name="T6" fmla="*/ 26 w 35"/>
                <a:gd name="T7" fmla="*/ 1 h 40"/>
                <a:gd name="T8" fmla="*/ 30 w 35"/>
                <a:gd name="T9" fmla="*/ 5 h 40"/>
                <a:gd name="T10" fmla="*/ 32 w 35"/>
                <a:gd name="T11" fmla="*/ 12 h 40"/>
                <a:gd name="T12" fmla="*/ 30 w 35"/>
                <a:gd name="T13" fmla="*/ 19 h 40"/>
                <a:gd name="T14" fmla="*/ 22 w 35"/>
                <a:gd name="T15" fmla="*/ 23 h 40"/>
                <a:gd name="T16" fmla="*/ 26 w 35"/>
                <a:gd name="T17" fmla="*/ 26 h 40"/>
                <a:gd name="T18" fmla="*/ 31 w 35"/>
                <a:gd name="T19" fmla="*/ 33 h 40"/>
                <a:gd name="T20" fmla="*/ 35 w 35"/>
                <a:gd name="T21" fmla="*/ 40 h 40"/>
                <a:gd name="T22" fmla="*/ 26 w 35"/>
                <a:gd name="T23" fmla="*/ 40 h 40"/>
                <a:gd name="T24" fmla="*/ 20 w 35"/>
                <a:gd name="T25" fmla="*/ 32 h 40"/>
                <a:gd name="T26" fmla="*/ 16 w 35"/>
                <a:gd name="T27" fmla="*/ 26 h 40"/>
                <a:gd name="T28" fmla="*/ 13 w 35"/>
                <a:gd name="T29" fmla="*/ 24 h 40"/>
                <a:gd name="T30" fmla="*/ 9 w 35"/>
                <a:gd name="T31" fmla="*/ 24 h 40"/>
                <a:gd name="T32" fmla="*/ 8 w 35"/>
                <a:gd name="T33" fmla="*/ 24 h 40"/>
                <a:gd name="T34" fmla="*/ 8 w 35"/>
                <a:gd name="T35" fmla="*/ 40 h 40"/>
                <a:gd name="T36" fmla="*/ 0 w 35"/>
                <a:gd name="T37" fmla="*/ 40 h 40"/>
                <a:gd name="T38" fmla="*/ 8 w 35"/>
                <a:gd name="T39" fmla="*/ 17 h 40"/>
                <a:gd name="T40" fmla="*/ 14 w 35"/>
                <a:gd name="T41" fmla="*/ 17 h 40"/>
                <a:gd name="T42" fmla="*/ 21 w 35"/>
                <a:gd name="T43" fmla="*/ 17 h 40"/>
                <a:gd name="T44" fmla="*/ 23 w 35"/>
                <a:gd name="T45" fmla="*/ 15 h 40"/>
                <a:gd name="T46" fmla="*/ 24 w 35"/>
                <a:gd name="T47" fmla="*/ 12 h 40"/>
                <a:gd name="T48" fmla="*/ 23 w 35"/>
                <a:gd name="T49" fmla="*/ 9 h 40"/>
                <a:gd name="T50" fmla="*/ 20 w 35"/>
                <a:gd name="T51" fmla="*/ 7 h 40"/>
                <a:gd name="T52" fmla="*/ 14 w 35"/>
                <a:gd name="T53" fmla="*/ 7 h 40"/>
                <a:gd name="T54" fmla="*/ 8 w 35"/>
                <a:gd name="T55" fmla="*/ 7 h 40"/>
                <a:gd name="T56" fmla="*/ 8 w 35"/>
                <a:gd name="T57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0">
                  <a:moveTo>
                    <a:pt x="0" y="4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1" y="0"/>
                    <a:pt x="24" y="1"/>
                    <a:pt x="26" y="1"/>
                  </a:cubicBezTo>
                  <a:cubicBezTo>
                    <a:pt x="28" y="2"/>
                    <a:pt x="29" y="3"/>
                    <a:pt x="30" y="5"/>
                  </a:cubicBezTo>
                  <a:cubicBezTo>
                    <a:pt x="32" y="7"/>
                    <a:pt x="32" y="9"/>
                    <a:pt x="32" y="12"/>
                  </a:cubicBezTo>
                  <a:cubicBezTo>
                    <a:pt x="32" y="15"/>
                    <a:pt x="31" y="17"/>
                    <a:pt x="30" y="19"/>
                  </a:cubicBezTo>
                  <a:cubicBezTo>
                    <a:pt x="28" y="21"/>
                    <a:pt x="25" y="22"/>
                    <a:pt x="22" y="23"/>
                  </a:cubicBezTo>
                  <a:cubicBezTo>
                    <a:pt x="23" y="24"/>
                    <a:pt x="25" y="25"/>
                    <a:pt x="26" y="26"/>
                  </a:cubicBezTo>
                  <a:cubicBezTo>
                    <a:pt x="27" y="27"/>
                    <a:pt x="29" y="29"/>
                    <a:pt x="31" y="33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18" y="29"/>
                    <a:pt x="17" y="27"/>
                    <a:pt x="16" y="26"/>
                  </a:cubicBezTo>
                  <a:cubicBezTo>
                    <a:pt x="15" y="25"/>
                    <a:pt x="14" y="24"/>
                    <a:pt x="13" y="24"/>
                  </a:cubicBezTo>
                  <a:cubicBezTo>
                    <a:pt x="12" y="24"/>
                    <a:pt x="11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0" y="40"/>
                    <a:pt x="0" y="40"/>
                    <a:pt x="0" y="40"/>
                  </a:cubicBezTo>
                  <a:close/>
                  <a:moveTo>
                    <a:pt x="8" y="17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7" y="17"/>
                    <a:pt x="20" y="17"/>
                    <a:pt x="21" y="17"/>
                  </a:cubicBezTo>
                  <a:cubicBezTo>
                    <a:pt x="22" y="16"/>
                    <a:pt x="23" y="16"/>
                    <a:pt x="23" y="15"/>
                  </a:cubicBezTo>
                  <a:cubicBezTo>
                    <a:pt x="24" y="14"/>
                    <a:pt x="24" y="13"/>
                    <a:pt x="24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7" y="7"/>
                    <a:pt x="14" y="7"/>
                  </a:cubicBezTo>
                  <a:cubicBezTo>
                    <a:pt x="8" y="7"/>
                    <a:pt x="8" y="7"/>
                    <a:pt x="8" y="7"/>
                  </a:cubicBezTo>
                  <a:lnTo>
                    <a:pt x="8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6" name="ïṣľíḑé">
              <a:extLst>
                <a:ext uri="{FF2B5EF4-FFF2-40B4-BE49-F238E27FC236}">
                  <a16:creationId xmlns:a16="http://schemas.microsoft.com/office/drawing/2014/main" id="{5FAED763-61BD-4C4D-9758-51F41B2D5F89}"/>
                </a:ext>
              </a:extLst>
            </p:cNvPr>
            <p:cNvSpPr/>
            <p:nvPr/>
          </p:nvSpPr>
          <p:spPr bwMode="auto">
            <a:xfrm>
              <a:off x="5460722" y="1624325"/>
              <a:ext cx="72888" cy="94615"/>
            </a:xfrm>
            <a:custGeom>
              <a:avLst/>
              <a:gdLst>
                <a:gd name="T0" fmla="*/ 0 w 32"/>
                <a:gd name="T1" fmla="*/ 27 h 41"/>
                <a:gd name="T2" fmla="*/ 8 w 32"/>
                <a:gd name="T3" fmla="*/ 27 h 41"/>
                <a:gd name="T4" fmla="*/ 11 w 32"/>
                <a:gd name="T5" fmla="*/ 32 h 41"/>
                <a:gd name="T6" fmla="*/ 16 w 32"/>
                <a:gd name="T7" fmla="*/ 34 h 41"/>
                <a:gd name="T8" fmla="*/ 22 w 32"/>
                <a:gd name="T9" fmla="*/ 33 h 41"/>
                <a:gd name="T10" fmla="*/ 24 w 32"/>
                <a:gd name="T11" fmla="*/ 29 h 41"/>
                <a:gd name="T12" fmla="*/ 23 w 32"/>
                <a:gd name="T13" fmla="*/ 26 h 41"/>
                <a:gd name="T14" fmla="*/ 21 w 32"/>
                <a:gd name="T15" fmla="*/ 25 h 41"/>
                <a:gd name="T16" fmla="*/ 14 w 32"/>
                <a:gd name="T17" fmla="*/ 23 h 41"/>
                <a:gd name="T18" fmla="*/ 5 w 32"/>
                <a:gd name="T19" fmla="*/ 19 h 41"/>
                <a:gd name="T20" fmla="*/ 1 w 32"/>
                <a:gd name="T21" fmla="*/ 11 h 41"/>
                <a:gd name="T22" fmla="*/ 3 w 32"/>
                <a:gd name="T23" fmla="*/ 5 h 41"/>
                <a:gd name="T24" fmla="*/ 8 w 32"/>
                <a:gd name="T25" fmla="*/ 1 h 41"/>
                <a:gd name="T26" fmla="*/ 16 w 32"/>
                <a:gd name="T27" fmla="*/ 0 h 41"/>
                <a:gd name="T28" fmla="*/ 27 w 32"/>
                <a:gd name="T29" fmla="*/ 3 h 41"/>
                <a:gd name="T30" fmla="*/ 31 w 32"/>
                <a:gd name="T31" fmla="*/ 12 h 41"/>
                <a:gd name="T32" fmla="*/ 23 w 32"/>
                <a:gd name="T33" fmla="*/ 12 h 41"/>
                <a:gd name="T34" fmla="*/ 21 w 32"/>
                <a:gd name="T35" fmla="*/ 8 h 41"/>
                <a:gd name="T36" fmla="*/ 16 w 32"/>
                <a:gd name="T37" fmla="*/ 6 h 41"/>
                <a:gd name="T38" fmla="*/ 10 w 32"/>
                <a:gd name="T39" fmla="*/ 8 h 41"/>
                <a:gd name="T40" fmla="*/ 9 w 32"/>
                <a:gd name="T41" fmla="*/ 10 h 41"/>
                <a:gd name="T42" fmla="*/ 10 w 32"/>
                <a:gd name="T43" fmla="*/ 13 h 41"/>
                <a:gd name="T44" fmla="*/ 18 w 32"/>
                <a:gd name="T45" fmla="*/ 15 h 41"/>
                <a:gd name="T46" fmla="*/ 26 w 32"/>
                <a:gd name="T47" fmla="*/ 18 h 41"/>
                <a:gd name="T48" fmla="*/ 31 w 32"/>
                <a:gd name="T49" fmla="*/ 22 h 41"/>
                <a:gd name="T50" fmla="*/ 32 w 32"/>
                <a:gd name="T51" fmla="*/ 29 h 41"/>
                <a:gd name="T52" fmla="*/ 30 w 32"/>
                <a:gd name="T53" fmla="*/ 35 h 41"/>
                <a:gd name="T54" fmla="*/ 25 w 32"/>
                <a:gd name="T55" fmla="*/ 40 h 41"/>
                <a:gd name="T56" fmla="*/ 16 w 32"/>
                <a:gd name="T57" fmla="*/ 41 h 41"/>
                <a:gd name="T58" fmla="*/ 5 w 32"/>
                <a:gd name="T59" fmla="*/ 38 h 41"/>
                <a:gd name="T60" fmla="*/ 0 w 32"/>
                <a:gd name="T61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" h="41">
                  <a:moveTo>
                    <a:pt x="0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9"/>
                    <a:pt x="9" y="31"/>
                    <a:pt x="11" y="32"/>
                  </a:cubicBezTo>
                  <a:cubicBezTo>
                    <a:pt x="12" y="34"/>
                    <a:pt x="14" y="34"/>
                    <a:pt x="16" y="34"/>
                  </a:cubicBezTo>
                  <a:cubicBezTo>
                    <a:pt x="19" y="34"/>
                    <a:pt x="21" y="34"/>
                    <a:pt x="22" y="33"/>
                  </a:cubicBezTo>
                  <a:cubicBezTo>
                    <a:pt x="24" y="31"/>
                    <a:pt x="24" y="30"/>
                    <a:pt x="24" y="29"/>
                  </a:cubicBezTo>
                  <a:cubicBezTo>
                    <a:pt x="24" y="28"/>
                    <a:pt x="24" y="27"/>
                    <a:pt x="23" y="26"/>
                  </a:cubicBezTo>
                  <a:cubicBezTo>
                    <a:pt x="23" y="26"/>
                    <a:pt x="22" y="25"/>
                    <a:pt x="21" y="25"/>
                  </a:cubicBezTo>
                  <a:cubicBezTo>
                    <a:pt x="20" y="24"/>
                    <a:pt x="17" y="24"/>
                    <a:pt x="14" y="23"/>
                  </a:cubicBezTo>
                  <a:cubicBezTo>
                    <a:pt x="10" y="22"/>
                    <a:pt x="7" y="20"/>
                    <a:pt x="5" y="19"/>
                  </a:cubicBezTo>
                  <a:cubicBezTo>
                    <a:pt x="3" y="17"/>
                    <a:pt x="1" y="14"/>
                    <a:pt x="1" y="11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6" y="2"/>
                    <a:pt x="8" y="1"/>
                  </a:cubicBezTo>
                  <a:cubicBezTo>
                    <a:pt x="10" y="0"/>
                    <a:pt x="13" y="0"/>
                    <a:pt x="16" y="0"/>
                  </a:cubicBezTo>
                  <a:cubicBezTo>
                    <a:pt x="21" y="0"/>
                    <a:pt x="25" y="1"/>
                    <a:pt x="27" y="3"/>
                  </a:cubicBezTo>
                  <a:cubicBezTo>
                    <a:pt x="30" y="5"/>
                    <a:pt x="31" y="8"/>
                    <a:pt x="31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7"/>
                    <a:pt x="18" y="6"/>
                    <a:pt x="16" y="6"/>
                  </a:cubicBezTo>
                  <a:cubicBezTo>
                    <a:pt x="13" y="6"/>
                    <a:pt x="12" y="7"/>
                    <a:pt x="10" y="8"/>
                  </a:cubicBezTo>
                  <a:cubicBezTo>
                    <a:pt x="9" y="8"/>
                    <a:pt x="9" y="9"/>
                    <a:pt x="9" y="10"/>
                  </a:cubicBezTo>
                  <a:cubicBezTo>
                    <a:pt x="9" y="11"/>
                    <a:pt x="9" y="12"/>
                    <a:pt x="10" y="13"/>
                  </a:cubicBezTo>
                  <a:cubicBezTo>
                    <a:pt x="11" y="14"/>
                    <a:pt x="14" y="14"/>
                    <a:pt x="18" y="15"/>
                  </a:cubicBezTo>
                  <a:cubicBezTo>
                    <a:pt x="22" y="16"/>
                    <a:pt x="24" y="17"/>
                    <a:pt x="26" y="18"/>
                  </a:cubicBezTo>
                  <a:cubicBezTo>
                    <a:pt x="28" y="19"/>
                    <a:pt x="30" y="21"/>
                    <a:pt x="31" y="22"/>
                  </a:cubicBezTo>
                  <a:cubicBezTo>
                    <a:pt x="32" y="24"/>
                    <a:pt x="32" y="26"/>
                    <a:pt x="32" y="29"/>
                  </a:cubicBezTo>
                  <a:cubicBezTo>
                    <a:pt x="32" y="31"/>
                    <a:pt x="32" y="33"/>
                    <a:pt x="30" y="35"/>
                  </a:cubicBezTo>
                  <a:cubicBezTo>
                    <a:pt x="29" y="37"/>
                    <a:pt x="27" y="39"/>
                    <a:pt x="25" y="40"/>
                  </a:cubicBezTo>
                  <a:cubicBezTo>
                    <a:pt x="23" y="41"/>
                    <a:pt x="20" y="41"/>
                    <a:pt x="16" y="41"/>
                  </a:cubicBezTo>
                  <a:cubicBezTo>
                    <a:pt x="11" y="41"/>
                    <a:pt x="7" y="40"/>
                    <a:pt x="5" y="38"/>
                  </a:cubicBezTo>
                  <a:cubicBezTo>
                    <a:pt x="2" y="35"/>
                    <a:pt x="0" y="32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7" name="îşḻîḑè">
              <a:extLst>
                <a:ext uri="{FF2B5EF4-FFF2-40B4-BE49-F238E27FC236}">
                  <a16:creationId xmlns:a16="http://schemas.microsoft.com/office/drawing/2014/main" id="{55A56B52-B3CC-4D0E-92FD-BAD424A4FBDE}"/>
                </a:ext>
              </a:extLst>
            </p:cNvPr>
            <p:cNvSpPr/>
            <p:nvPr/>
          </p:nvSpPr>
          <p:spPr bwMode="auto">
            <a:xfrm>
              <a:off x="5556738" y="1624325"/>
              <a:ext cx="18222" cy="92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8" name="iṣḷiḓê">
              <a:extLst>
                <a:ext uri="{FF2B5EF4-FFF2-40B4-BE49-F238E27FC236}">
                  <a16:creationId xmlns:a16="http://schemas.microsoft.com/office/drawing/2014/main" id="{5D6E63A3-FDB0-4D40-A62E-06EADE367768}"/>
                </a:ext>
              </a:extLst>
            </p:cNvPr>
            <p:cNvSpPr/>
            <p:nvPr/>
          </p:nvSpPr>
          <p:spPr bwMode="auto">
            <a:xfrm>
              <a:off x="5593182" y="1624325"/>
              <a:ext cx="73589" cy="92512"/>
            </a:xfrm>
            <a:custGeom>
              <a:avLst/>
              <a:gdLst>
                <a:gd name="T0" fmla="*/ 40 w 105"/>
                <a:gd name="T1" fmla="*/ 132 h 132"/>
                <a:gd name="T2" fmla="*/ 40 w 105"/>
                <a:gd name="T3" fmla="*/ 23 h 132"/>
                <a:gd name="T4" fmla="*/ 0 w 105"/>
                <a:gd name="T5" fmla="*/ 23 h 132"/>
                <a:gd name="T6" fmla="*/ 0 w 105"/>
                <a:gd name="T7" fmla="*/ 0 h 132"/>
                <a:gd name="T8" fmla="*/ 105 w 105"/>
                <a:gd name="T9" fmla="*/ 0 h 132"/>
                <a:gd name="T10" fmla="*/ 105 w 105"/>
                <a:gd name="T11" fmla="*/ 23 h 132"/>
                <a:gd name="T12" fmla="*/ 66 w 105"/>
                <a:gd name="T13" fmla="*/ 23 h 132"/>
                <a:gd name="T14" fmla="*/ 66 w 105"/>
                <a:gd name="T15" fmla="*/ 132 h 132"/>
                <a:gd name="T16" fmla="*/ 40 w 105"/>
                <a:gd name="T17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32">
                  <a:moveTo>
                    <a:pt x="40" y="132"/>
                  </a:moveTo>
                  <a:lnTo>
                    <a:pt x="40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23"/>
                  </a:lnTo>
                  <a:lnTo>
                    <a:pt x="66" y="23"/>
                  </a:lnTo>
                  <a:lnTo>
                    <a:pt x="66" y="132"/>
                  </a:lnTo>
                  <a:lnTo>
                    <a:pt x="4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9" name="işļídè">
              <a:extLst>
                <a:ext uri="{FF2B5EF4-FFF2-40B4-BE49-F238E27FC236}">
                  <a16:creationId xmlns:a16="http://schemas.microsoft.com/office/drawing/2014/main" id="{A0CE6304-32A2-4796-A50C-2017884D6F58}"/>
                </a:ext>
              </a:extLst>
            </p:cNvPr>
            <p:cNvSpPr/>
            <p:nvPr/>
          </p:nvSpPr>
          <p:spPr bwMode="auto">
            <a:xfrm>
              <a:off x="5675882" y="1624325"/>
              <a:ext cx="84803" cy="92512"/>
            </a:xfrm>
            <a:custGeom>
              <a:avLst/>
              <a:gdLst>
                <a:gd name="T0" fmla="*/ 46 w 121"/>
                <a:gd name="T1" fmla="*/ 132 h 132"/>
                <a:gd name="T2" fmla="*/ 46 w 121"/>
                <a:gd name="T3" fmla="*/ 79 h 132"/>
                <a:gd name="T4" fmla="*/ 0 w 121"/>
                <a:gd name="T5" fmla="*/ 0 h 132"/>
                <a:gd name="T6" fmla="*/ 30 w 121"/>
                <a:gd name="T7" fmla="*/ 0 h 132"/>
                <a:gd name="T8" fmla="*/ 62 w 121"/>
                <a:gd name="T9" fmla="*/ 53 h 132"/>
                <a:gd name="T10" fmla="*/ 92 w 121"/>
                <a:gd name="T11" fmla="*/ 0 h 132"/>
                <a:gd name="T12" fmla="*/ 121 w 121"/>
                <a:gd name="T13" fmla="*/ 0 h 132"/>
                <a:gd name="T14" fmla="*/ 75 w 121"/>
                <a:gd name="T15" fmla="*/ 79 h 132"/>
                <a:gd name="T16" fmla="*/ 75 w 121"/>
                <a:gd name="T17" fmla="*/ 132 h 132"/>
                <a:gd name="T18" fmla="*/ 46 w 121"/>
                <a:gd name="T19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46" y="132"/>
                  </a:moveTo>
                  <a:lnTo>
                    <a:pt x="46" y="79"/>
                  </a:lnTo>
                  <a:lnTo>
                    <a:pt x="0" y="0"/>
                  </a:lnTo>
                  <a:lnTo>
                    <a:pt x="30" y="0"/>
                  </a:lnTo>
                  <a:lnTo>
                    <a:pt x="62" y="53"/>
                  </a:lnTo>
                  <a:lnTo>
                    <a:pt x="92" y="0"/>
                  </a:lnTo>
                  <a:lnTo>
                    <a:pt x="121" y="0"/>
                  </a:lnTo>
                  <a:lnTo>
                    <a:pt x="75" y="79"/>
                  </a:lnTo>
                  <a:lnTo>
                    <a:pt x="75" y="132"/>
                  </a:lnTo>
                  <a:lnTo>
                    <a:pt x="46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902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178827" y="1314255"/>
            <a:ext cx="2078405" cy="1421081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30" name="Slide Number Placeholder 5">
            <a:extLst>
              <a:ext uri="{FF2B5EF4-FFF2-40B4-BE49-F238E27FC236}">
                <a16:creationId xmlns:a16="http://schemas.microsoft.com/office/drawing/2014/main" id="{FC7F4D20-8726-4020-962B-4777058CF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47529" y="4747679"/>
            <a:ext cx="2057400" cy="273844"/>
          </a:xfrm>
        </p:spPr>
        <p:txBody>
          <a:bodyPr/>
          <a:lstStyle>
            <a:lvl1pPr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ACBECEF1-1935-4692-9C86-5FD89D9EDF4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31" name="Picture Placeholder 7">
            <a:extLst>
              <a:ext uri="{FF2B5EF4-FFF2-40B4-BE49-F238E27FC236}">
                <a16:creationId xmlns:a16="http://schemas.microsoft.com/office/drawing/2014/main" id="{920F9D10-CBBF-4F31-AFC2-65F0219CE2A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23806" y="2803690"/>
            <a:ext cx="2078405" cy="1421081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33" name="Picture Placeholder 7">
            <a:extLst>
              <a:ext uri="{FF2B5EF4-FFF2-40B4-BE49-F238E27FC236}">
                <a16:creationId xmlns:a16="http://schemas.microsoft.com/office/drawing/2014/main" id="{39885A85-BAAF-432A-BE99-23ED1CDC4A3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668785" y="1314255"/>
            <a:ext cx="2078405" cy="1421081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35" name="Picture Placeholder 7">
            <a:extLst>
              <a:ext uri="{FF2B5EF4-FFF2-40B4-BE49-F238E27FC236}">
                <a16:creationId xmlns:a16="http://schemas.microsoft.com/office/drawing/2014/main" id="{5D863B0D-2626-4359-9DFB-B79D8DA1895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13764" y="2803690"/>
            <a:ext cx="2078405" cy="1421081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E717DBFF-001B-4026-AB07-BE514B6903F9}"/>
              </a:ext>
            </a:extLst>
          </p:cNvPr>
          <p:cNvGrpSpPr/>
          <p:nvPr userDrawn="1"/>
        </p:nvGrpSpPr>
        <p:grpSpPr>
          <a:xfrm>
            <a:off x="207378" y="4666267"/>
            <a:ext cx="1253123" cy="407703"/>
            <a:chOff x="3302807" y="1034911"/>
            <a:chExt cx="2457878" cy="799669"/>
          </a:xfrm>
          <a:solidFill>
            <a:schemeClr val="accent1"/>
          </a:solidFill>
        </p:grpSpPr>
        <p:sp>
          <p:nvSpPr>
            <p:cNvPr id="39" name="íṡḷîḍê">
              <a:extLst>
                <a:ext uri="{FF2B5EF4-FFF2-40B4-BE49-F238E27FC236}">
                  <a16:creationId xmlns:a16="http://schemas.microsoft.com/office/drawing/2014/main" id="{0DD47574-FF2D-45D6-BA61-3732DA82D113}"/>
                </a:ext>
              </a:extLst>
            </p:cNvPr>
            <p:cNvSpPr/>
            <p:nvPr/>
          </p:nvSpPr>
          <p:spPr bwMode="auto">
            <a:xfrm>
              <a:off x="3518669" y="1287918"/>
              <a:ext cx="364442" cy="336408"/>
            </a:xfrm>
            <a:custGeom>
              <a:avLst/>
              <a:gdLst>
                <a:gd name="T0" fmla="*/ 154 w 159"/>
                <a:gd name="T1" fmla="*/ 43 h 146"/>
                <a:gd name="T2" fmla="*/ 133 w 159"/>
                <a:gd name="T3" fmla="*/ 41 h 146"/>
                <a:gd name="T4" fmla="*/ 159 w 159"/>
                <a:gd name="T5" fmla="*/ 25 h 146"/>
                <a:gd name="T6" fmla="*/ 133 w 159"/>
                <a:gd name="T7" fmla="*/ 24 h 146"/>
                <a:gd name="T8" fmla="*/ 97 w 159"/>
                <a:gd name="T9" fmla="*/ 38 h 146"/>
                <a:gd name="T10" fmla="*/ 106 w 159"/>
                <a:gd name="T11" fmla="*/ 24 h 146"/>
                <a:gd name="T12" fmla="*/ 72 w 159"/>
                <a:gd name="T13" fmla="*/ 34 h 146"/>
                <a:gd name="T14" fmla="*/ 66 w 159"/>
                <a:gd name="T15" fmla="*/ 36 h 146"/>
                <a:gd name="T16" fmla="*/ 0 w 159"/>
                <a:gd name="T17" fmla="*/ 23 h 146"/>
                <a:gd name="T18" fmla="*/ 28 w 159"/>
                <a:gd name="T19" fmla="*/ 34 h 146"/>
                <a:gd name="T20" fmla="*/ 30 w 159"/>
                <a:gd name="T21" fmla="*/ 41 h 146"/>
                <a:gd name="T22" fmla="*/ 11 w 159"/>
                <a:gd name="T23" fmla="*/ 40 h 146"/>
                <a:gd name="T24" fmla="*/ 41 w 159"/>
                <a:gd name="T25" fmla="*/ 60 h 146"/>
                <a:gd name="T26" fmla="*/ 24 w 159"/>
                <a:gd name="T27" fmla="*/ 60 h 146"/>
                <a:gd name="T28" fmla="*/ 46 w 159"/>
                <a:gd name="T29" fmla="*/ 79 h 146"/>
                <a:gd name="T30" fmla="*/ 35 w 159"/>
                <a:gd name="T31" fmla="*/ 78 h 146"/>
                <a:gd name="T32" fmla="*/ 54 w 159"/>
                <a:gd name="T33" fmla="*/ 92 h 146"/>
                <a:gd name="T34" fmla="*/ 54 w 159"/>
                <a:gd name="T35" fmla="*/ 96 h 146"/>
                <a:gd name="T36" fmla="*/ 46 w 159"/>
                <a:gd name="T37" fmla="*/ 96 h 146"/>
                <a:gd name="T38" fmla="*/ 64 w 159"/>
                <a:gd name="T39" fmla="*/ 108 h 146"/>
                <a:gd name="T40" fmla="*/ 64 w 159"/>
                <a:gd name="T41" fmla="*/ 114 h 146"/>
                <a:gd name="T42" fmla="*/ 60 w 159"/>
                <a:gd name="T43" fmla="*/ 115 h 146"/>
                <a:gd name="T44" fmla="*/ 81 w 159"/>
                <a:gd name="T45" fmla="*/ 146 h 146"/>
                <a:gd name="T46" fmla="*/ 103 w 159"/>
                <a:gd name="T47" fmla="*/ 117 h 146"/>
                <a:gd name="T48" fmla="*/ 98 w 159"/>
                <a:gd name="T49" fmla="*/ 114 h 146"/>
                <a:gd name="T50" fmla="*/ 99 w 159"/>
                <a:gd name="T51" fmla="*/ 107 h 146"/>
                <a:gd name="T52" fmla="*/ 115 w 159"/>
                <a:gd name="T53" fmla="*/ 97 h 146"/>
                <a:gd name="T54" fmla="*/ 112 w 159"/>
                <a:gd name="T55" fmla="*/ 92 h 146"/>
                <a:gd name="T56" fmla="*/ 131 w 159"/>
                <a:gd name="T57" fmla="*/ 79 h 146"/>
                <a:gd name="T58" fmla="*/ 119 w 159"/>
                <a:gd name="T59" fmla="*/ 79 h 146"/>
                <a:gd name="T60" fmla="*/ 117 w 159"/>
                <a:gd name="T61" fmla="*/ 75 h 146"/>
                <a:gd name="T62" fmla="*/ 141 w 159"/>
                <a:gd name="T63" fmla="*/ 59 h 146"/>
                <a:gd name="T64" fmla="*/ 125 w 159"/>
                <a:gd name="T65" fmla="*/ 58 h 146"/>
                <a:gd name="T66" fmla="*/ 124 w 159"/>
                <a:gd name="T67" fmla="*/ 54 h 146"/>
                <a:gd name="T68" fmla="*/ 154 w 159"/>
                <a:gd name="T69" fmla="*/ 4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9" h="146">
                  <a:moveTo>
                    <a:pt x="154" y="43"/>
                  </a:moveTo>
                  <a:cubicBezTo>
                    <a:pt x="133" y="41"/>
                    <a:pt x="133" y="41"/>
                    <a:pt x="133" y="41"/>
                  </a:cubicBezTo>
                  <a:cubicBezTo>
                    <a:pt x="137" y="34"/>
                    <a:pt x="155" y="37"/>
                    <a:pt x="159" y="25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14" y="21"/>
                    <a:pt x="107" y="39"/>
                    <a:pt x="97" y="38"/>
                  </a:cubicBezTo>
                  <a:cubicBezTo>
                    <a:pt x="88" y="29"/>
                    <a:pt x="100" y="28"/>
                    <a:pt x="106" y="24"/>
                  </a:cubicBezTo>
                  <a:cubicBezTo>
                    <a:pt x="80" y="0"/>
                    <a:pt x="72" y="32"/>
                    <a:pt x="72" y="34"/>
                  </a:cubicBezTo>
                  <a:cubicBezTo>
                    <a:pt x="71" y="37"/>
                    <a:pt x="68" y="38"/>
                    <a:pt x="66" y="36"/>
                  </a:cubicBezTo>
                  <a:cubicBezTo>
                    <a:pt x="58" y="12"/>
                    <a:pt x="33" y="22"/>
                    <a:pt x="0" y="23"/>
                  </a:cubicBezTo>
                  <a:cubicBezTo>
                    <a:pt x="8" y="31"/>
                    <a:pt x="17" y="32"/>
                    <a:pt x="28" y="34"/>
                  </a:cubicBezTo>
                  <a:cubicBezTo>
                    <a:pt x="30" y="36"/>
                    <a:pt x="32" y="38"/>
                    <a:pt x="30" y="41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9" y="58"/>
                    <a:pt x="35" y="49"/>
                    <a:pt x="41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75"/>
                    <a:pt x="41" y="68"/>
                    <a:pt x="46" y="79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40" y="90"/>
                    <a:pt x="48" y="91"/>
                    <a:pt x="54" y="92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6" y="104"/>
                    <a:pt x="57" y="109"/>
                    <a:pt x="64" y="108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0" y="115"/>
                    <a:pt x="60" y="115"/>
                    <a:pt x="60" y="115"/>
                  </a:cubicBezTo>
                  <a:cubicBezTo>
                    <a:pt x="81" y="146"/>
                    <a:pt x="81" y="146"/>
                    <a:pt x="81" y="146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8" y="114"/>
                    <a:pt x="98" y="114"/>
                    <a:pt x="98" y="114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105" y="108"/>
                    <a:pt x="111" y="106"/>
                    <a:pt x="115" y="97"/>
                  </a:cubicBezTo>
                  <a:cubicBezTo>
                    <a:pt x="114" y="95"/>
                    <a:pt x="99" y="99"/>
                    <a:pt x="112" y="92"/>
                  </a:cubicBezTo>
                  <a:cubicBezTo>
                    <a:pt x="120" y="91"/>
                    <a:pt x="125" y="85"/>
                    <a:pt x="131" y="79"/>
                  </a:cubicBezTo>
                  <a:cubicBezTo>
                    <a:pt x="119" y="79"/>
                    <a:pt x="119" y="79"/>
                    <a:pt x="119" y="79"/>
                  </a:cubicBezTo>
                  <a:cubicBezTo>
                    <a:pt x="117" y="78"/>
                    <a:pt x="116" y="76"/>
                    <a:pt x="117" y="75"/>
                  </a:cubicBezTo>
                  <a:cubicBezTo>
                    <a:pt x="125" y="74"/>
                    <a:pt x="137" y="70"/>
                    <a:pt x="141" y="59"/>
                  </a:cubicBezTo>
                  <a:cubicBezTo>
                    <a:pt x="125" y="58"/>
                    <a:pt x="125" y="58"/>
                    <a:pt x="125" y="58"/>
                  </a:cubicBezTo>
                  <a:cubicBezTo>
                    <a:pt x="122" y="57"/>
                    <a:pt x="123" y="55"/>
                    <a:pt x="124" y="54"/>
                  </a:cubicBezTo>
                  <a:cubicBezTo>
                    <a:pt x="134" y="54"/>
                    <a:pt x="145" y="50"/>
                    <a:pt x="1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0" name="íŝḻiḍè">
              <a:extLst>
                <a:ext uri="{FF2B5EF4-FFF2-40B4-BE49-F238E27FC236}">
                  <a16:creationId xmlns:a16="http://schemas.microsoft.com/office/drawing/2014/main" id="{A9004421-430D-4FCC-B51B-EEAB610D1B88}"/>
                </a:ext>
              </a:extLst>
            </p:cNvPr>
            <p:cNvSpPr/>
            <p:nvPr/>
          </p:nvSpPr>
          <p:spPr bwMode="auto">
            <a:xfrm>
              <a:off x="3344157" y="1504480"/>
              <a:ext cx="93914" cy="74290"/>
            </a:xfrm>
            <a:custGeom>
              <a:avLst/>
              <a:gdLst>
                <a:gd name="T0" fmla="*/ 6 w 41"/>
                <a:gd name="T1" fmla="*/ 15 h 32"/>
                <a:gd name="T2" fmla="*/ 9 w 41"/>
                <a:gd name="T3" fmla="*/ 16 h 32"/>
                <a:gd name="T4" fmla="*/ 37 w 41"/>
                <a:gd name="T5" fmla="*/ 18 h 32"/>
                <a:gd name="T6" fmla="*/ 41 w 41"/>
                <a:gd name="T7" fmla="*/ 16 h 32"/>
                <a:gd name="T8" fmla="*/ 32 w 41"/>
                <a:gd name="T9" fmla="*/ 0 h 32"/>
                <a:gd name="T10" fmla="*/ 28 w 41"/>
                <a:gd name="T11" fmla="*/ 1 h 32"/>
                <a:gd name="T12" fmla="*/ 35 w 41"/>
                <a:gd name="T13" fmla="*/ 14 h 32"/>
                <a:gd name="T14" fmla="*/ 30 w 41"/>
                <a:gd name="T15" fmla="*/ 13 h 32"/>
                <a:gd name="T16" fmla="*/ 4 w 41"/>
                <a:gd name="T17" fmla="*/ 12 h 32"/>
                <a:gd name="T18" fmla="*/ 0 w 41"/>
                <a:gd name="T19" fmla="*/ 14 h 32"/>
                <a:gd name="T20" fmla="*/ 10 w 41"/>
                <a:gd name="T21" fmla="*/ 32 h 32"/>
                <a:gd name="T22" fmla="*/ 14 w 41"/>
                <a:gd name="T23" fmla="*/ 30 h 32"/>
                <a:gd name="T24" fmla="*/ 6 w 41"/>
                <a:gd name="T25" fmla="*/ 1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32">
                  <a:moveTo>
                    <a:pt x="6" y="15"/>
                  </a:moveTo>
                  <a:cubicBezTo>
                    <a:pt x="9" y="16"/>
                    <a:pt x="9" y="16"/>
                    <a:pt x="9" y="16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4" y="14"/>
                    <a:pt x="32" y="14"/>
                    <a:pt x="30" y="13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4" y="30"/>
                    <a:pt x="14" y="30"/>
                    <a:pt x="14" y="30"/>
                  </a:cubicBezTo>
                  <a:lnTo>
                    <a:pt x="6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1" name="îS1iďê">
              <a:extLst>
                <a:ext uri="{FF2B5EF4-FFF2-40B4-BE49-F238E27FC236}">
                  <a16:creationId xmlns:a16="http://schemas.microsoft.com/office/drawing/2014/main" id="{DEB657F6-0359-4123-815D-60EE29D726DE}"/>
                </a:ext>
              </a:extLst>
            </p:cNvPr>
            <p:cNvSpPr/>
            <p:nvPr/>
          </p:nvSpPr>
          <p:spPr bwMode="auto">
            <a:xfrm>
              <a:off x="3369388" y="1550736"/>
              <a:ext cx="91811" cy="71487"/>
            </a:xfrm>
            <a:custGeom>
              <a:avLst/>
              <a:gdLst>
                <a:gd name="T0" fmla="*/ 128 w 131"/>
                <a:gd name="T1" fmla="*/ 46 h 102"/>
                <a:gd name="T2" fmla="*/ 85 w 131"/>
                <a:gd name="T3" fmla="*/ 66 h 102"/>
                <a:gd name="T4" fmla="*/ 66 w 131"/>
                <a:gd name="T5" fmla="*/ 30 h 102"/>
                <a:gd name="T6" fmla="*/ 108 w 131"/>
                <a:gd name="T7" fmla="*/ 10 h 102"/>
                <a:gd name="T8" fmla="*/ 105 w 131"/>
                <a:gd name="T9" fmla="*/ 0 h 102"/>
                <a:gd name="T10" fmla="*/ 0 w 131"/>
                <a:gd name="T11" fmla="*/ 46 h 102"/>
                <a:gd name="T12" fmla="*/ 7 w 131"/>
                <a:gd name="T13" fmla="*/ 56 h 102"/>
                <a:gd name="T14" fmla="*/ 56 w 131"/>
                <a:gd name="T15" fmla="*/ 33 h 102"/>
                <a:gd name="T16" fmla="*/ 72 w 131"/>
                <a:gd name="T17" fmla="*/ 73 h 102"/>
                <a:gd name="T18" fmla="*/ 23 w 131"/>
                <a:gd name="T19" fmla="*/ 92 h 102"/>
                <a:gd name="T20" fmla="*/ 30 w 131"/>
                <a:gd name="T21" fmla="*/ 102 h 102"/>
                <a:gd name="T22" fmla="*/ 131 w 131"/>
                <a:gd name="T23" fmla="*/ 56 h 102"/>
                <a:gd name="T24" fmla="*/ 128 w 131"/>
                <a:gd name="T25" fmla="*/ 4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02">
                  <a:moveTo>
                    <a:pt x="128" y="46"/>
                  </a:moveTo>
                  <a:lnTo>
                    <a:pt x="85" y="66"/>
                  </a:lnTo>
                  <a:lnTo>
                    <a:pt x="66" y="30"/>
                  </a:lnTo>
                  <a:lnTo>
                    <a:pt x="108" y="10"/>
                  </a:lnTo>
                  <a:lnTo>
                    <a:pt x="105" y="0"/>
                  </a:lnTo>
                  <a:lnTo>
                    <a:pt x="0" y="46"/>
                  </a:lnTo>
                  <a:lnTo>
                    <a:pt x="7" y="56"/>
                  </a:lnTo>
                  <a:lnTo>
                    <a:pt x="56" y="33"/>
                  </a:lnTo>
                  <a:lnTo>
                    <a:pt x="72" y="73"/>
                  </a:lnTo>
                  <a:lnTo>
                    <a:pt x="23" y="92"/>
                  </a:lnTo>
                  <a:lnTo>
                    <a:pt x="30" y="102"/>
                  </a:lnTo>
                  <a:lnTo>
                    <a:pt x="131" y="56"/>
                  </a:lnTo>
                  <a:lnTo>
                    <a:pt x="128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2" name="i$ḷíḓe">
              <a:extLst>
                <a:ext uri="{FF2B5EF4-FFF2-40B4-BE49-F238E27FC236}">
                  <a16:creationId xmlns:a16="http://schemas.microsoft.com/office/drawing/2014/main" id="{73EEC3DC-7C79-4752-8030-7D721924B3F3}"/>
                </a:ext>
              </a:extLst>
            </p:cNvPr>
            <p:cNvSpPr/>
            <p:nvPr/>
          </p:nvSpPr>
          <p:spPr bwMode="auto">
            <a:xfrm>
              <a:off x="3394618" y="1599095"/>
              <a:ext cx="91811" cy="71487"/>
            </a:xfrm>
            <a:custGeom>
              <a:avLst/>
              <a:gdLst>
                <a:gd name="T0" fmla="*/ 72 w 131"/>
                <a:gd name="T1" fmla="*/ 76 h 102"/>
                <a:gd name="T2" fmla="*/ 85 w 131"/>
                <a:gd name="T3" fmla="*/ 69 h 102"/>
                <a:gd name="T4" fmla="*/ 66 w 131"/>
                <a:gd name="T5" fmla="*/ 30 h 102"/>
                <a:gd name="T6" fmla="*/ 98 w 131"/>
                <a:gd name="T7" fmla="*/ 17 h 102"/>
                <a:gd name="T8" fmla="*/ 118 w 131"/>
                <a:gd name="T9" fmla="*/ 56 h 102"/>
                <a:gd name="T10" fmla="*/ 131 w 131"/>
                <a:gd name="T11" fmla="*/ 53 h 102"/>
                <a:gd name="T12" fmla="*/ 105 w 131"/>
                <a:gd name="T13" fmla="*/ 0 h 102"/>
                <a:gd name="T14" fmla="*/ 0 w 131"/>
                <a:gd name="T15" fmla="*/ 50 h 102"/>
                <a:gd name="T16" fmla="*/ 30 w 131"/>
                <a:gd name="T17" fmla="*/ 102 h 102"/>
                <a:gd name="T18" fmla="*/ 39 w 131"/>
                <a:gd name="T19" fmla="*/ 96 h 102"/>
                <a:gd name="T20" fmla="*/ 20 w 131"/>
                <a:gd name="T21" fmla="*/ 53 h 102"/>
                <a:gd name="T22" fmla="*/ 52 w 131"/>
                <a:gd name="T23" fmla="*/ 36 h 102"/>
                <a:gd name="T24" fmla="*/ 72 w 131"/>
                <a:gd name="T25" fmla="*/ 7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02">
                  <a:moveTo>
                    <a:pt x="72" y="76"/>
                  </a:moveTo>
                  <a:lnTo>
                    <a:pt x="85" y="69"/>
                  </a:lnTo>
                  <a:lnTo>
                    <a:pt x="66" y="30"/>
                  </a:lnTo>
                  <a:lnTo>
                    <a:pt x="98" y="17"/>
                  </a:lnTo>
                  <a:lnTo>
                    <a:pt x="118" y="56"/>
                  </a:lnTo>
                  <a:lnTo>
                    <a:pt x="131" y="53"/>
                  </a:lnTo>
                  <a:lnTo>
                    <a:pt x="105" y="0"/>
                  </a:lnTo>
                  <a:lnTo>
                    <a:pt x="0" y="50"/>
                  </a:lnTo>
                  <a:lnTo>
                    <a:pt x="30" y="102"/>
                  </a:lnTo>
                  <a:lnTo>
                    <a:pt x="39" y="96"/>
                  </a:lnTo>
                  <a:lnTo>
                    <a:pt x="20" y="53"/>
                  </a:lnTo>
                  <a:lnTo>
                    <a:pt x="52" y="36"/>
                  </a:lnTo>
                  <a:lnTo>
                    <a:pt x="72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3" name="îş1íḍé">
              <a:extLst>
                <a:ext uri="{FF2B5EF4-FFF2-40B4-BE49-F238E27FC236}">
                  <a16:creationId xmlns:a16="http://schemas.microsoft.com/office/drawing/2014/main" id="{44CA786F-3834-4818-8127-BA1156C605B3}"/>
                </a:ext>
              </a:extLst>
            </p:cNvPr>
            <p:cNvSpPr/>
            <p:nvPr/>
          </p:nvSpPr>
          <p:spPr bwMode="auto">
            <a:xfrm>
              <a:off x="3431063" y="1647453"/>
              <a:ext cx="73589" cy="53265"/>
            </a:xfrm>
            <a:custGeom>
              <a:avLst/>
              <a:gdLst>
                <a:gd name="T0" fmla="*/ 32 w 32"/>
                <a:gd name="T1" fmla="*/ 3 h 23"/>
                <a:gd name="T2" fmla="*/ 30 w 32"/>
                <a:gd name="T3" fmla="*/ 0 h 23"/>
                <a:gd name="T4" fmla="*/ 13 w 32"/>
                <a:gd name="T5" fmla="*/ 16 h 23"/>
                <a:gd name="T6" fmla="*/ 10 w 32"/>
                <a:gd name="T7" fmla="*/ 19 h 23"/>
                <a:gd name="T8" fmla="*/ 7 w 32"/>
                <a:gd name="T9" fmla="*/ 20 h 23"/>
                <a:gd name="T10" fmla="*/ 5 w 32"/>
                <a:gd name="T11" fmla="*/ 19 h 23"/>
                <a:gd name="T12" fmla="*/ 4 w 32"/>
                <a:gd name="T13" fmla="*/ 16 h 23"/>
                <a:gd name="T14" fmla="*/ 7 w 32"/>
                <a:gd name="T15" fmla="*/ 11 h 23"/>
                <a:gd name="T16" fmla="*/ 5 w 32"/>
                <a:gd name="T17" fmla="*/ 10 h 23"/>
                <a:gd name="T18" fmla="*/ 0 w 32"/>
                <a:gd name="T19" fmla="*/ 16 h 23"/>
                <a:gd name="T20" fmla="*/ 2 w 32"/>
                <a:gd name="T21" fmla="*/ 21 h 23"/>
                <a:gd name="T22" fmla="*/ 6 w 32"/>
                <a:gd name="T23" fmla="*/ 23 h 23"/>
                <a:gd name="T24" fmla="*/ 10 w 32"/>
                <a:gd name="T25" fmla="*/ 22 h 23"/>
                <a:gd name="T26" fmla="*/ 15 w 32"/>
                <a:gd name="T27" fmla="*/ 18 h 23"/>
                <a:gd name="T28" fmla="*/ 32 w 32"/>
                <a:gd name="T2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23">
                  <a:moveTo>
                    <a:pt x="32" y="3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1" y="18"/>
                    <a:pt x="10" y="19"/>
                    <a:pt x="10" y="19"/>
                  </a:cubicBezTo>
                  <a:cubicBezTo>
                    <a:pt x="9" y="19"/>
                    <a:pt x="8" y="20"/>
                    <a:pt x="7" y="20"/>
                  </a:cubicBezTo>
                  <a:cubicBezTo>
                    <a:pt x="6" y="20"/>
                    <a:pt x="6" y="19"/>
                    <a:pt x="5" y="19"/>
                  </a:cubicBezTo>
                  <a:cubicBezTo>
                    <a:pt x="4" y="18"/>
                    <a:pt x="4" y="17"/>
                    <a:pt x="4" y="16"/>
                  </a:cubicBezTo>
                  <a:cubicBezTo>
                    <a:pt x="4" y="15"/>
                    <a:pt x="6" y="13"/>
                    <a:pt x="7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2" y="12"/>
                    <a:pt x="1" y="14"/>
                    <a:pt x="0" y="16"/>
                  </a:cubicBezTo>
                  <a:cubicBezTo>
                    <a:pt x="0" y="18"/>
                    <a:pt x="1" y="20"/>
                    <a:pt x="2" y="21"/>
                  </a:cubicBezTo>
                  <a:cubicBezTo>
                    <a:pt x="3" y="22"/>
                    <a:pt x="4" y="23"/>
                    <a:pt x="6" y="23"/>
                  </a:cubicBezTo>
                  <a:cubicBezTo>
                    <a:pt x="7" y="23"/>
                    <a:pt x="9" y="23"/>
                    <a:pt x="10" y="22"/>
                  </a:cubicBezTo>
                  <a:cubicBezTo>
                    <a:pt x="12" y="22"/>
                    <a:pt x="13" y="20"/>
                    <a:pt x="15" y="18"/>
                  </a:cubicBezTo>
                  <a:lnTo>
                    <a:pt x="32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4" name="išḻïde">
              <a:extLst>
                <a:ext uri="{FF2B5EF4-FFF2-40B4-BE49-F238E27FC236}">
                  <a16:creationId xmlns:a16="http://schemas.microsoft.com/office/drawing/2014/main" id="{C0BFCD5C-FA35-483D-85D2-631D5BC5ED6D}"/>
                </a:ext>
              </a:extLst>
            </p:cNvPr>
            <p:cNvSpPr/>
            <p:nvPr/>
          </p:nvSpPr>
          <p:spPr bwMode="auto">
            <a:xfrm>
              <a:off x="3465404" y="1659368"/>
              <a:ext cx="60273" cy="59572"/>
            </a:xfrm>
            <a:custGeom>
              <a:avLst/>
              <a:gdLst>
                <a:gd name="T0" fmla="*/ 79 w 86"/>
                <a:gd name="T1" fmla="*/ 0 h 85"/>
                <a:gd name="T2" fmla="*/ 0 w 86"/>
                <a:gd name="T3" fmla="*/ 79 h 85"/>
                <a:gd name="T4" fmla="*/ 7 w 86"/>
                <a:gd name="T5" fmla="*/ 85 h 85"/>
                <a:gd name="T6" fmla="*/ 86 w 86"/>
                <a:gd name="T7" fmla="*/ 6 h 85"/>
                <a:gd name="T8" fmla="*/ 79 w 86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5">
                  <a:moveTo>
                    <a:pt x="79" y="0"/>
                  </a:moveTo>
                  <a:lnTo>
                    <a:pt x="0" y="79"/>
                  </a:lnTo>
                  <a:lnTo>
                    <a:pt x="7" y="85"/>
                  </a:lnTo>
                  <a:lnTo>
                    <a:pt x="86" y="6"/>
                  </a:lnTo>
                  <a:lnTo>
                    <a:pt x="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5" name="ís1ïḓè">
              <a:extLst>
                <a:ext uri="{FF2B5EF4-FFF2-40B4-BE49-F238E27FC236}">
                  <a16:creationId xmlns:a16="http://schemas.microsoft.com/office/drawing/2014/main" id="{F58A4A70-73D9-4430-926D-787EE4C37F9D}"/>
                </a:ext>
              </a:extLst>
            </p:cNvPr>
            <p:cNvSpPr/>
            <p:nvPr/>
          </p:nvSpPr>
          <p:spPr bwMode="auto">
            <a:xfrm>
              <a:off x="3477319" y="1675487"/>
              <a:ext cx="73589" cy="80598"/>
            </a:xfrm>
            <a:custGeom>
              <a:avLst/>
              <a:gdLst>
                <a:gd name="T0" fmla="*/ 29 w 32"/>
                <a:gd name="T1" fmla="*/ 0 h 35"/>
                <a:gd name="T2" fmla="*/ 0 w 32"/>
                <a:gd name="T3" fmla="*/ 21 h 35"/>
                <a:gd name="T4" fmla="*/ 3 w 32"/>
                <a:gd name="T5" fmla="*/ 23 h 35"/>
                <a:gd name="T6" fmla="*/ 12 w 32"/>
                <a:gd name="T7" fmla="*/ 17 h 35"/>
                <a:gd name="T8" fmla="*/ 20 w 32"/>
                <a:gd name="T9" fmla="*/ 23 h 35"/>
                <a:gd name="T10" fmla="*/ 16 w 32"/>
                <a:gd name="T11" fmla="*/ 33 h 35"/>
                <a:gd name="T12" fmla="*/ 19 w 32"/>
                <a:gd name="T13" fmla="*/ 35 h 35"/>
                <a:gd name="T14" fmla="*/ 32 w 32"/>
                <a:gd name="T15" fmla="*/ 3 h 35"/>
                <a:gd name="T16" fmla="*/ 29 w 32"/>
                <a:gd name="T17" fmla="*/ 0 h 35"/>
                <a:gd name="T18" fmla="*/ 25 w 32"/>
                <a:gd name="T19" fmla="*/ 11 h 35"/>
                <a:gd name="T20" fmla="*/ 22 w 32"/>
                <a:gd name="T21" fmla="*/ 20 h 35"/>
                <a:gd name="T22" fmla="*/ 15 w 32"/>
                <a:gd name="T23" fmla="*/ 15 h 35"/>
                <a:gd name="T24" fmla="*/ 23 w 32"/>
                <a:gd name="T25" fmla="*/ 8 h 35"/>
                <a:gd name="T26" fmla="*/ 28 w 32"/>
                <a:gd name="T27" fmla="*/ 4 h 35"/>
                <a:gd name="T28" fmla="*/ 25 w 32"/>
                <a:gd name="T29" fmla="*/ 1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35">
                  <a:moveTo>
                    <a:pt x="29" y="0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32" y="3"/>
                    <a:pt x="32" y="3"/>
                    <a:pt x="32" y="3"/>
                  </a:cubicBezTo>
                  <a:lnTo>
                    <a:pt x="29" y="0"/>
                  </a:lnTo>
                  <a:close/>
                  <a:moveTo>
                    <a:pt x="25" y="11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7"/>
                    <a:pt x="27" y="6"/>
                    <a:pt x="28" y="4"/>
                  </a:cubicBezTo>
                  <a:cubicBezTo>
                    <a:pt x="28" y="6"/>
                    <a:pt x="27" y="8"/>
                    <a:pt x="2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6" name="ïṩlïďê">
              <a:extLst>
                <a:ext uri="{FF2B5EF4-FFF2-40B4-BE49-F238E27FC236}">
                  <a16:creationId xmlns:a16="http://schemas.microsoft.com/office/drawing/2014/main" id="{70BF357B-902B-4CFA-B1CF-605CB9C2CE68}"/>
                </a:ext>
              </a:extLst>
            </p:cNvPr>
            <p:cNvSpPr/>
            <p:nvPr/>
          </p:nvSpPr>
          <p:spPr bwMode="auto">
            <a:xfrm>
              <a:off x="3529882" y="1688803"/>
              <a:ext cx="80598" cy="87606"/>
            </a:xfrm>
            <a:custGeom>
              <a:avLst/>
              <a:gdLst>
                <a:gd name="T0" fmla="*/ 108 w 115"/>
                <a:gd name="T1" fmla="*/ 27 h 125"/>
                <a:gd name="T2" fmla="*/ 62 w 115"/>
                <a:gd name="T3" fmla="*/ 102 h 125"/>
                <a:gd name="T4" fmla="*/ 69 w 115"/>
                <a:gd name="T5" fmla="*/ 7 h 125"/>
                <a:gd name="T6" fmla="*/ 59 w 115"/>
                <a:gd name="T7" fmla="*/ 0 h 125"/>
                <a:gd name="T8" fmla="*/ 0 w 115"/>
                <a:gd name="T9" fmla="*/ 96 h 125"/>
                <a:gd name="T10" fmla="*/ 10 w 115"/>
                <a:gd name="T11" fmla="*/ 99 h 125"/>
                <a:gd name="T12" fmla="*/ 56 w 115"/>
                <a:gd name="T13" fmla="*/ 27 h 125"/>
                <a:gd name="T14" fmla="*/ 49 w 115"/>
                <a:gd name="T15" fmla="*/ 122 h 125"/>
                <a:gd name="T16" fmla="*/ 59 w 115"/>
                <a:gd name="T17" fmla="*/ 125 h 125"/>
                <a:gd name="T18" fmla="*/ 115 w 115"/>
                <a:gd name="T19" fmla="*/ 33 h 125"/>
                <a:gd name="T20" fmla="*/ 108 w 115"/>
                <a:gd name="T21" fmla="*/ 2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125">
                  <a:moveTo>
                    <a:pt x="108" y="27"/>
                  </a:moveTo>
                  <a:lnTo>
                    <a:pt x="62" y="102"/>
                  </a:lnTo>
                  <a:lnTo>
                    <a:pt x="69" y="7"/>
                  </a:lnTo>
                  <a:lnTo>
                    <a:pt x="59" y="0"/>
                  </a:lnTo>
                  <a:lnTo>
                    <a:pt x="0" y="96"/>
                  </a:lnTo>
                  <a:lnTo>
                    <a:pt x="10" y="99"/>
                  </a:lnTo>
                  <a:lnTo>
                    <a:pt x="56" y="27"/>
                  </a:lnTo>
                  <a:lnTo>
                    <a:pt x="49" y="122"/>
                  </a:lnTo>
                  <a:lnTo>
                    <a:pt x="59" y="125"/>
                  </a:lnTo>
                  <a:lnTo>
                    <a:pt x="115" y="33"/>
                  </a:lnTo>
                  <a:lnTo>
                    <a:pt x="108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7" name="íSliḋê">
              <a:extLst>
                <a:ext uri="{FF2B5EF4-FFF2-40B4-BE49-F238E27FC236}">
                  <a16:creationId xmlns:a16="http://schemas.microsoft.com/office/drawing/2014/main" id="{091C38E1-4ABF-4280-AB85-D2D58ADFBB28}"/>
                </a:ext>
              </a:extLst>
            </p:cNvPr>
            <p:cNvSpPr/>
            <p:nvPr/>
          </p:nvSpPr>
          <p:spPr bwMode="auto">
            <a:xfrm>
              <a:off x="3594360" y="1714735"/>
              <a:ext cx="56769" cy="77794"/>
            </a:xfrm>
            <a:custGeom>
              <a:avLst/>
              <a:gdLst>
                <a:gd name="T0" fmla="*/ 19 w 25"/>
                <a:gd name="T1" fmla="*/ 1 h 34"/>
                <a:gd name="T2" fmla="*/ 13 w 25"/>
                <a:gd name="T3" fmla="*/ 1 h 34"/>
                <a:gd name="T4" fmla="*/ 8 w 25"/>
                <a:gd name="T5" fmla="*/ 5 h 34"/>
                <a:gd name="T6" fmla="*/ 3 w 25"/>
                <a:gd name="T7" fmla="*/ 13 h 34"/>
                <a:gd name="T8" fmla="*/ 1 w 25"/>
                <a:gd name="T9" fmla="*/ 22 h 34"/>
                <a:gd name="T10" fmla="*/ 2 w 25"/>
                <a:gd name="T11" fmla="*/ 29 h 34"/>
                <a:gd name="T12" fmla="*/ 6 w 25"/>
                <a:gd name="T13" fmla="*/ 33 h 34"/>
                <a:gd name="T14" fmla="*/ 11 w 25"/>
                <a:gd name="T15" fmla="*/ 33 h 34"/>
                <a:gd name="T16" fmla="*/ 17 w 25"/>
                <a:gd name="T17" fmla="*/ 31 h 34"/>
                <a:gd name="T18" fmla="*/ 21 w 25"/>
                <a:gd name="T19" fmla="*/ 20 h 34"/>
                <a:gd name="T20" fmla="*/ 13 w 25"/>
                <a:gd name="T21" fmla="*/ 17 h 34"/>
                <a:gd name="T22" fmla="*/ 11 w 25"/>
                <a:gd name="T23" fmla="*/ 20 h 34"/>
                <a:gd name="T24" fmla="*/ 17 w 25"/>
                <a:gd name="T25" fmla="*/ 22 h 34"/>
                <a:gd name="T26" fmla="*/ 15 w 25"/>
                <a:gd name="T27" fmla="*/ 28 h 34"/>
                <a:gd name="T28" fmla="*/ 12 w 25"/>
                <a:gd name="T29" fmla="*/ 29 h 34"/>
                <a:gd name="T30" fmla="*/ 8 w 25"/>
                <a:gd name="T31" fmla="*/ 29 h 34"/>
                <a:gd name="T32" fmla="*/ 5 w 25"/>
                <a:gd name="T33" fmla="*/ 26 h 34"/>
                <a:gd name="T34" fmla="*/ 4 w 25"/>
                <a:gd name="T35" fmla="*/ 21 h 34"/>
                <a:gd name="T36" fmla="*/ 6 w 25"/>
                <a:gd name="T37" fmla="*/ 14 h 34"/>
                <a:gd name="T38" fmla="*/ 9 w 25"/>
                <a:gd name="T39" fmla="*/ 8 h 34"/>
                <a:gd name="T40" fmla="*/ 11 w 25"/>
                <a:gd name="T41" fmla="*/ 5 h 34"/>
                <a:gd name="T42" fmla="*/ 15 w 25"/>
                <a:gd name="T43" fmla="*/ 4 h 34"/>
                <a:gd name="T44" fmla="*/ 18 w 25"/>
                <a:gd name="T45" fmla="*/ 4 h 34"/>
                <a:gd name="T46" fmla="*/ 20 w 25"/>
                <a:gd name="T47" fmla="*/ 6 h 34"/>
                <a:gd name="T48" fmla="*/ 21 w 25"/>
                <a:gd name="T49" fmla="*/ 9 h 34"/>
                <a:gd name="T50" fmla="*/ 21 w 25"/>
                <a:gd name="T51" fmla="*/ 13 h 34"/>
                <a:gd name="T52" fmla="*/ 24 w 25"/>
                <a:gd name="T53" fmla="*/ 13 h 34"/>
                <a:gd name="T54" fmla="*/ 24 w 25"/>
                <a:gd name="T55" fmla="*/ 7 h 34"/>
                <a:gd name="T56" fmla="*/ 23 w 25"/>
                <a:gd name="T57" fmla="*/ 3 h 34"/>
                <a:gd name="T58" fmla="*/ 19 w 25"/>
                <a:gd name="T59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4">
                  <a:moveTo>
                    <a:pt x="19" y="1"/>
                  </a:moveTo>
                  <a:cubicBezTo>
                    <a:pt x="18" y="0"/>
                    <a:pt x="15" y="0"/>
                    <a:pt x="13" y="1"/>
                  </a:cubicBezTo>
                  <a:cubicBezTo>
                    <a:pt x="11" y="1"/>
                    <a:pt x="9" y="3"/>
                    <a:pt x="8" y="5"/>
                  </a:cubicBezTo>
                  <a:cubicBezTo>
                    <a:pt x="6" y="7"/>
                    <a:pt x="4" y="10"/>
                    <a:pt x="3" y="13"/>
                  </a:cubicBezTo>
                  <a:cubicBezTo>
                    <a:pt x="2" y="16"/>
                    <a:pt x="1" y="19"/>
                    <a:pt x="1" y="22"/>
                  </a:cubicBezTo>
                  <a:cubicBezTo>
                    <a:pt x="0" y="25"/>
                    <a:pt x="1" y="27"/>
                    <a:pt x="2" y="29"/>
                  </a:cubicBezTo>
                  <a:cubicBezTo>
                    <a:pt x="3" y="31"/>
                    <a:pt x="4" y="32"/>
                    <a:pt x="6" y="33"/>
                  </a:cubicBezTo>
                  <a:cubicBezTo>
                    <a:pt x="8" y="34"/>
                    <a:pt x="9" y="34"/>
                    <a:pt x="11" y="33"/>
                  </a:cubicBezTo>
                  <a:cubicBezTo>
                    <a:pt x="13" y="33"/>
                    <a:pt x="15" y="32"/>
                    <a:pt x="17" y="31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4" y="29"/>
                    <a:pt x="13" y="29"/>
                    <a:pt x="12" y="29"/>
                  </a:cubicBezTo>
                  <a:cubicBezTo>
                    <a:pt x="10" y="30"/>
                    <a:pt x="9" y="30"/>
                    <a:pt x="8" y="29"/>
                  </a:cubicBezTo>
                  <a:cubicBezTo>
                    <a:pt x="6" y="29"/>
                    <a:pt x="5" y="28"/>
                    <a:pt x="5" y="26"/>
                  </a:cubicBezTo>
                  <a:cubicBezTo>
                    <a:pt x="4" y="25"/>
                    <a:pt x="3" y="23"/>
                    <a:pt x="4" y="21"/>
                  </a:cubicBezTo>
                  <a:cubicBezTo>
                    <a:pt x="4" y="19"/>
                    <a:pt x="4" y="17"/>
                    <a:pt x="6" y="14"/>
                  </a:cubicBezTo>
                  <a:cubicBezTo>
                    <a:pt x="7" y="12"/>
                    <a:pt x="8" y="10"/>
                    <a:pt x="9" y="8"/>
                  </a:cubicBezTo>
                  <a:cubicBezTo>
                    <a:pt x="10" y="7"/>
                    <a:pt x="11" y="6"/>
                    <a:pt x="11" y="5"/>
                  </a:cubicBezTo>
                  <a:cubicBezTo>
                    <a:pt x="12" y="5"/>
                    <a:pt x="13" y="4"/>
                    <a:pt x="15" y="4"/>
                  </a:cubicBezTo>
                  <a:cubicBezTo>
                    <a:pt x="16" y="4"/>
                    <a:pt x="17" y="4"/>
                    <a:pt x="18" y="4"/>
                  </a:cubicBezTo>
                  <a:cubicBezTo>
                    <a:pt x="19" y="5"/>
                    <a:pt x="20" y="5"/>
                    <a:pt x="20" y="6"/>
                  </a:cubicBezTo>
                  <a:cubicBezTo>
                    <a:pt x="21" y="7"/>
                    <a:pt x="21" y="8"/>
                    <a:pt x="21" y="9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1"/>
                    <a:pt x="25" y="9"/>
                    <a:pt x="24" y="7"/>
                  </a:cubicBezTo>
                  <a:cubicBezTo>
                    <a:pt x="24" y="6"/>
                    <a:pt x="24" y="4"/>
                    <a:pt x="23" y="3"/>
                  </a:cubicBezTo>
                  <a:cubicBezTo>
                    <a:pt x="22" y="2"/>
                    <a:pt x="21" y="1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8" name="ísļîdè">
              <a:extLst>
                <a:ext uri="{FF2B5EF4-FFF2-40B4-BE49-F238E27FC236}">
                  <a16:creationId xmlns:a16="http://schemas.microsoft.com/office/drawing/2014/main" id="{07220F38-7836-47F3-9E9B-D97FF4C01A43}"/>
                </a:ext>
              </a:extLst>
            </p:cNvPr>
            <p:cNvSpPr/>
            <p:nvPr/>
          </p:nvSpPr>
          <p:spPr bwMode="auto">
            <a:xfrm>
              <a:off x="3681266" y="1716837"/>
              <a:ext cx="45555" cy="78495"/>
            </a:xfrm>
            <a:custGeom>
              <a:avLst/>
              <a:gdLst>
                <a:gd name="T0" fmla="*/ 17 w 20"/>
                <a:gd name="T1" fmla="*/ 19 h 34"/>
                <a:gd name="T2" fmla="*/ 15 w 20"/>
                <a:gd name="T3" fmla="*/ 27 h 34"/>
                <a:gd name="T4" fmla="*/ 10 w 20"/>
                <a:gd name="T5" fmla="*/ 30 h 34"/>
                <a:gd name="T6" fmla="*/ 7 w 20"/>
                <a:gd name="T7" fmla="*/ 29 h 34"/>
                <a:gd name="T8" fmla="*/ 4 w 20"/>
                <a:gd name="T9" fmla="*/ 25 h 34"/>
                <a:gd name="T10" fmla="*/ 4 w 20"/>
                <a:gd name="T11" fmla="*/ 19 h 34"/>
                <a:gd name="T12" fmla="*/ 4 w 20"/>
                <a:gd name="T13" fmla="*/ 0 h 34"/>
                <a:gd name="T14" fmla="*/ 0 w 20"/>
                <a:gd name="T15" fmla="*/ 0 h 34"/>
                <a:gd name="T16" fmla="*/ 0 w 20"/>
                <a:gd name="T17" fmla="*/ 19 h 34"/>
                <a:gd name="T18" fmla="*/ 1 w 20"/>
                <a:gd name="T19" fmla="*/ 27 h 34"/>
                <a:gd name="T20" fmla="*/ 5 w 20"/>
                <a:gd name="T21" fmla="*/ 32 h 34"/>
                <a:gd name="T22" fmla="*/ 10 w 20"/>
                <a:gd name="T23" fmla="*/ 34 h 34"/>
                <a:gd name="T24" fmla="*/ 16 w 20"/>
                <a:gd name="T25" fmla="*/ 32 h 34"/>
                <a:gd name="T26" fmla="*/ 19 w 20"/>
                <a:gd name="T27" fmla="*/ 27 h 34"/>
                <a:gd name="T28" fmla="*/ 20 w 20"/>
                <a:gd name="T29" fmla="*/ 19 h 34"/>
                <a:gd name="T30" fmla="*/ 20 w 20"/>
                <a:gd name="T31" fmla="*/ 0 h 34"/>
                <a:gd name="T32" fmla="*/ 17 w 20"/>
                <a:gd name="T33" fmla="*/ 0 h 34"/>
                <a:gd name="T34" fmla="*/ 17 w 20"/>
                <a:gd name="T35" fmla="*/ 1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34">
                  <a:moveTo>
                    <a:pt x="17" y="19"/>
                  </a:moveTo>
                  <a:cubicBezTo>
                    <a:pt x="17" y="23"/>
                    <a:pt x="16" y="26"/>
                    <a:pt x="15" y="27"/>
                  </a:cubicBezTo>
                  <a:cubicBezTo>
                    <a:pt x="14" y="29"/>
                    <a:pt x="13" y="30"/>
                    <a:pt x="10" y="30"/>
                  </a:cubicBezTo>
                  <a:cubicBezTo>
                    <a:pt x="9" y="30"/>
                    <a:pt x="8" y="29"/>
                    <a:pt x="7" y="29"/>
                  </a:cubicBezTo>
                  <a:cubicBezTo>
                    <a:pt x="6" y="28"/>
                    <a:pt x="5" y="27"/>
                    <a:pt x="4" y="25"/>
                  </a:cubicBezTo>
                  <a:cubicBezTo>
                    <a:pt x="4" y="24"/>
                    <a:pt x="4" y="22"/>
                    <a:pt x="4" y="1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1" y="25"/>
                    <a:pt x="1" y="27"/>
                  </a:cubicBezTo>
                  <a:cubicBezTo>
                    <a:pt x="2" y="29"/>
                    <a:pt x="3" y="31"/>
                    <a:pt x="5" y="32"/>
                  </a:cubicBezTo>
                  <a:cubicBezTo>
                    <a:pt x="6" y="33"/>
                    <a:pt x="8" y="34"/>
                    <a:pt x="10" y="34"/>
                  </a:cubicBezTo>
                  <a:cubicBezTo>
                    <a:pt x="13" y="34"/>
                    <a:pt x="15" y="33"/>
                    <a:pt x="16" y="32"/>
                  </a:cubicBezTo>
                  <a:cubicBezTo>
                    <a:pt x="18" y="31"/>
                    <a:pt x="19" y="29"/>
                    <a:pt x="19" y="27"/>
                  </a:cubicBezTo>
                  <a:cubicBezTo>
                    <a:pt x="20" y="25"/>
                    <a:pt x="20" y="22"/>
                    <a:pt x="20" y="19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1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49" name="îSlíḋé">
              <a:extLst>
                <a:ext uri="{FF2B5EF4-FFF2-40B4-BE49-F238E27FC236}">
                  <a16:creationId xmlns:a16="http://schemas.microsoft.com/office/drawing/2014/main" id="{DEE17EEC-8386-4A4C-A0FE-9F6AD8AF4E34}"/>
                </a:ext>
              </a:extLst>
            </p:cNvPr>
            <p:cNvSpPr/>
            <p:nvPr/>
          </p:nvSpPr>
          <p:spPr bwMode="auto">
            <a:xfrm>
              <a:off x="3733829" y="1709829"/>
              <a:ext cx="55367" cy="80598"/>
            </a:xfrm>
            <a:custGeom>
              <a:avLst/>
              <a:gdLst>
                <a:gd name="T0" fmla="*/ 53 w 79"/>
                <a:gd name="T1" fmla="*/ 0 h 115"/>
                <a:gd name="T2" fmla="*/ 62 w 79"/>
                <a:gd name="T3" fmla="*/ 86 h 115"/>
                <a:gd name="T4" fmla="*/ 10 w 79"/>
                <a:gd name="T5" fmla="*/ 3 h 115"/>
                <a:gd name="T6" fmla="*/ 0 w 79"/>
                <a:gd name="T7" fmla="*/ 7 h 115"/>
                <a:gd name="T8" fmla="*/ 13 w 79"/>
                <a:gd name="T9" fmla="*/ 115 h 115"/>
                <a:gd name="T10" fmla="*/ 23 w 79"/>
                <a:gd name="T11" fmla="*/ 115 h 115"/>
                <a:gd name="T12" fmla="*/ 13 w 79"/>
                <a:gd name="T13" fmla="*/ 30 h 115"/>
                <a:gd name="T14" fmla="*/ 66 w 79"/>
                <a:gd name="T15" fmla="*/ 109 h 115"/>
                <a:gd name="T16" fmla="*/ 79 w 79"/>
                <a:gd name="T17" fmla="*/ 109 h 115"/>
                <a:gd name="T18" fmla="*/ 62 w 79"/>
                <a:gd name="T19" fmla="*/ 0 h 115"/>
                <a:gd name="T20" fmla="*/ 53 w 79"/>
                <a:gd name="T2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5">
                  <a:moveTo>
                    <a:pt x="53" y="0"/>
                  </a:moveTo>
                  <a:lnTo>
                    <a:pt x="62" y="86"/>
                  </a:lnTo>
                  <a:lnTo>
                    <a:pt x="10" y="3"/>
                  </a:lnTo>
                  <a:lnTo>
                    <a:pt x="0" y="7"/>
                  </a:lnTo>
                  <a:lnTo>
                    <a:pt x="13" y="115"/>
                  </a:lnTo>
                  <a:lnTo>
                    <a:pt x="23" y="115"/>
                  </a:lnTo>
                  <a:lnTo>
                    <a:pt x="13" y="30"/>
                  </a:lnTo>
                  <a:lnTo>
                    <a:pt x="66" y="109"/>
                  </a:lnTo>
                  <a:lnTo>
                    <a:pt x="79" y="109"/>
                  </a:lnTo>
                  <a:lnTo>
                    <a:pt x="62" y="0"/>
                  </a:lnTo>
                  <a:lnTo>
                    <a:pt x="5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0" name="íŝ1ïḓê">
              <a:extLst>
                <a:ext uri="{FF2B5EF4-FFF2-40B4-BE49-F238E27FC236}">
                  <a16:creationId xmlns:a16="http://schemas.microsoft.com/office/drawing/2014/main" id="{DB03FF16-16F3-43E0-B974-E022981DCECC}"/>
                </a:ext>
              </a:extLst>
            </p:cNvPr>
            <p:cNvSpPr/>
            <p:nvPr/>
          </p:nvSpPr>
          <p:spPr bwMode="auto">
            <a:xfrm>
              <a:off x="3782188" y="1695812"/>
              <a:ext cx="32239" cy="76393"/>
            </a:xfrm>
            <a:custGeom>
              <a:avLst/>
              <a:gdLst>
                <a:gd name="T0" fmla="*/ 0 w 46"/>
                <a:gd name="T1" fmla="*/ 4 h 109"/>
                <a:gd name="T2" fmla="*/ 36 w 46"/>
                <a:gd name="T3" fmla="*/ 109 h 109"/>
                <a:gd name="T4" fmla="*/ 46 w 46"/>
                <a:gd name="T5" fmla="*/ 106 h 109"/>
                <a:gd name="T6" fmla="*/ 10 w 46"/>
                <a:gd name="T7" fmla="*/ 0 h 109"/>
                <a:gd name="T8" fmla="*/ 0 w 46"/>
                <a:gd name="T9" fmla="*/ 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09">
                  <a:moveTo>
                    <a:pt x="0" y="4"/>
                  </a:moveTo>
                  <a:lnTo>
                    <a:pt x="36" y="109"/>
                  </a:lnTo>
                  <a:lnTo>
                    <a:pt x="46" y="106"/>
                  </a:lnTo>
                  <a:lnTo>
                    <a:pt x="10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1" name="ï$ľíḑè">
              <a:extLst>
                <a:ext uri="{FF2B5EF4-FFF2-40B4-BE49-F238E27FC236}">
                  <a16:creationId xmlns:a16="http://schemas.microsoft.com/office/drawing/2014/main" id="{4B904737-97B1-4C82-B8C8-B1C8DDCC69FB}"/>
                </a:ext>
              </a:extLst>
            </p:cNvPr>
            <p:cNvSpPr/>
            <p:nvPr/>
          </p:nvSpPr>
          <p:spPr bwMode="auto">
            <a:xfrm>
              <a:off x="3793401" y="1679692"/>
              <a:ext cx="55367" cy="83401"/>
            </a:xfrm>
            <a:custGeom>
              <a:avLst/>
              <a:gdLst>
                <a:gd name="T0" fmla="*/ 17 w 24"/>
                <a:gd name="T1" fmla="*/ 1 h 36"/>
                <a:gd name="T2" fmla="*/ 20 w 24"/>
                <a:gd name="T3" fmla="*/ 26 h 36"/>
                <a:gd name="T4" fmla="*/ 21 w 24"/>
                <a:gd name="T5" fmla="*/ 32 h 36"/>
                <a:gd name="T6" fmla="*/ 18 w 24"/>
                <a:gd name="T7" fmla="*/ 27 h 36"/>
                <a:gd name="T8" fmla="*/ 3 w 24"/>
                <a:gd name="T9" fmla="*/ 7 h 36"/>
                <a:gd name="T10" fmla="*/ 0 w 24"/>
                <a:gd name="T11" fmla="*/ 8 h 36"/>
                <a:gd name="T12" fmla="*/ 21 w 24"/>
                <a:gd name="T13" fmla="*/ 36 h 36"/>
                <a:gd name="T14" fmla="*/ 24 w 24"/>
                <a:gd name="T15" fmla="*/ 35 h 36"/>
                <a:gd name="T16" fmla="*/ 19 w 24"/>
                <a:gd name="T17" fmla="*/ 0 h 36"/>
                <a:gd name="T18" fmla="*/ 17 w 24"/>
                <a:gd name="T19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36">
                  <a:moveTo>
                    <a:pt x="17" y="1"/>
                  </a:moveTo>
                  <a:cubicBezTo>
                    <a:pt x="20" y="26"/>
                    <a:pt x="20" y="26"/>
                    <a:pt x="20" y="26"/>
                  </a:cubicBezTo>
                  <a:cubicBezTo>
                    <a:pt x="20" y="28"/>
                    <a:pt x="21" y="30"/>
                    <a:pt x="21" y="32"/>
                  </a:cubicBezTo>
                  <a:cubicBezTo>
                    <a:pt x="20" y="30"/>
                    <a:pt x="19" y="29"/>
                    <a:pt x="18" y="2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1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2" name="ïṧ1íḓè">
              <a:extLst>
                <a:ext uri="{FF2B5EF4-FFF2-40B4-BE49-F238E27FC236}">
                  <a16:creationId xmlns:a16="http://schemas.microsoft.com/office/drawing/2014/main" id="{A9473D46-7841-4FCA-89D8-A4FFA2A2A92A}"/>
                </a:ext>
              </a:extLst>
            </p:cNvPr>
            <p:cNvSpPr/>
            <p:nvPr/>
          </p:nvSpPr>
          <p:spPr bwMode="auto">
            <a:xfrm>
              <a:off x="3843863" y="1661470"/>
              <a:ext cx="68683" cy="78495"/>
            </a:xfrm>
            <a:custGeom>
              <a:avLst/>
              <a:gdLst>
                <a:gd name="T0" fmla="*/ 62 w 98"/>
                <a:gd name="T1" fmla="*/ 99 h 112"/>
                <a:gd name="T2" fmla="*/ 40 w 98"/>
                <a:gd name="T3" fmla="*/ 66 h 112"/>
                <a:gd name="T4" fmla="*/ 66 w 98"/>
                <a:gd name="T5" fmla="*/ 49 h 112"/>
                <a:gd name="T6" fmla="*/ 59 w 98"/>
                <a:gd name="T7" fmla="*/ 39 h 112"/>
                <a:gd name="T8" fmla="*/ 33 w 98"/>
                <a:gd name="T9" fmla="*/ 56 h 112"/>
                <a:gd name="T10" fmla="*/ 13 w 98"/>
                <a:gd name="T11" fmla="*/ 26 h 112"/>
                <a:gd name="T12" fmla="*/ 40 w 98"/>
                <a:gd name="T13" fmla="*/ 10 h 112"/>
                <a:gd name="T14" fmla="*/ 33 w 98"/>
                <a:gd name="T15" fmla="*/ 0 h 112"/>
                <a:gd name="T16" fmla="*/ 0 w 98"/>
                <a:gd name="T17" fmla="*/ 20 h 112"/>
                <a:gd name="T18" fmla="*/ 62 w 98"/>
                <a:gd name="T19" fmla="*/ 112 h 112"/>
                <a:gd name="T20" fmla="*/ 98 w 98"/>
                <a:gd name="T21" fmla="*/ 92 h 112"/>
                <a:gd name="T22" fmla="*/ 89 w 98"/>
                <a:gd name="T23" fmla="*/ 79 h 112"/>
                <a:gd name="T24" fmla="*/ 62 w 98"/>
                <a:gd name="T25" fmla="*/ 9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8" h="112">
                  <a:moveTo>
                    <a:pt x="62" y="99"/>
                  </a:moveTo>
                  <a:lnTo>
                    <a:pt x="40" y="66"/>
                  </a:lnTo>
                  <a:lnTo>
                    <a:pt x="66" y="49"/>
                  </a:lnTo>
                  <a:lnTo>
                    <a:pt x="59" y="39"/>
                  </a:lnTo>
                  <a:lnTo>
                    <a:pt x="33" y="56"/>
                  </a:lnTo>
                  <a:lnTo>
                    <a:pt x="13" y="26"/>
                  </a:lnTo>
                  <a:lnTo>
                    <a:pt x="40" y="10"/>
                  </a:lnTo>
                  <a:lnTo>
                    <a:pt x="33" y="0"/>
                  </a:lnTo>
                  <a:lnTo>
                    <a:pt x="0" y="20"/>
                  </a:lnTo>
                  <a:lnTo>
                    <a:pt x="62" y="112"/>
                  </a:lnTo>
                  <a:lnTo>
                    <a:pt x="98" y="92"/>
                  </a:lnTo>
                  <a:lnTo>
                    <a:pt x="89" y="79"/>
                  </a:lnTo>
                  <a:lnTo>
                    <a:pt x="62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3" name="işļïḑê">
              <a:extLst>
                <a:ext uri="{FF2B5EF4-FFF2-40B4-BE49-F238E27FC236}">
                  <a16:creationId xmlns:a16="http://schemas.microsoft.com/office/drawing/2014/main" id="{2483334C-7564-4846-829E-F060A4E46BEE}"/>
                </a:ext>
              </a:extLst>
            </p:cNvPr>
            <p:cNvSpPr/>
            <p:nvPr/>
          </p:nvSpPr>
          <p:spPr bwMode="auto">
            <a:xfrm>
              <a:off x="3876102" y="1636239"/>
              <a:ext cx="82700" cy="78495"/>
            </a:xfrm>
            <a:custGeom>
              <a:avLst/>
              <a:gdLst>
                <a:gd name="T0" fmla="*/ 22 w 36"/>
                <a:gd name="T1" fmla="*/ 16 h 34"/>
                <a:gd name="T2" fmla="*/ 20 w 36"/>
                <a:gd name="T3" fmla="*/ 16 h 34"/>
                <a:gd name="T4" fmla="*/ 22 w 36"/>
                <a:gd name="T5" fmla="*/ 11 h 34"/>
                <a:gd name="T6" fmla="*/ 19 w 36"/>
                <a:gd name="T7" fmla="*/ 5 h 34"/>
                <a:gd name="T8" fmla="*/ 15 w 36"/>
                <a:gd name="T9" fmla="*/ 2 h 34"/>
                <a:gd name="T10" fmla="*/ 12 w 36"/>
                <a:gd name="T11" fmla="*/ 0 h 34"/>
                <a:gd name="T12" fmla="*/ 8 w 36"/>
                <a:gd name="T13" fmla="*/ 2 h 34"/>
                <a:gd name="T14" fmla="*/ 0 w 36"/>
                <a:gd name="T15" fmla="*/ 7 h 34"/>
                <a:gd name="T16" fmla="*/ 21 w 36"/>
                <a:gd name="T17" fmla="*/ 34 h 34"/>
                <a:gd name="T18" fmla="*/ 23 w 36"/>
                <a:gd name="T19" fmla="*/ 33 h 34"/>
                <a:gd name="T20" fmla="*/ 14 w 36"/>
                <a:gd name="T21" fmla="*/ 21 h 34"/>
                <a:gd name="T22" fmla="*/ 16 w 36"/>
                <a:gd name="T23" fmla="*/ 19 h 34"/>
                <a:gd name="T24" fmla="*/ 18 w 36"/>
                <a:gd name="T25" fmla="*/ 18 h 34"/>
                <a:gd name="T26" fmla="*/ 19 w 36"/>
                <a:gd name="T27" fmla="*/ 18 h 34"/>
                <a:gd name="T28" fmla="*/ 22 w 36"/>
                <a:gd name="T29" fmla="*/ 19 h 34"/>
                <a:gd name="T30" fmla="*/ 26 w 36"/>
                <a:gd name="T31" fmla="*/ 22 h 34"/>
                <a:gd name="T32" fmla="*/ 33 w 36"/>
                <a:gd name="T33" fmla="*/ 26 h 34"/>
                <a:gd name="T34" fmla="*/ 36 w 36"/>
                <a:gd name="T35" fmla="*/ 24 h 34"/>
                <a:gd name="T36" fmla="*/ 27 w 36"/>
                <a:gd name="T37" fmla="*/ 19 h 34"/>
                <a:gd name="T38" fmla="*/ 22 w 36"/>
                <a:gd name="T39" fmla="*/ 16 h 34"/>
                <a:gd name="T40" fmla="*/ 18 w 36"/>
                <a:gd name="T41" fmla="*/ 12 h 34"/>
                <a:gd name="T42" fmla="*/ 16 w 36"/>
                <a:gd name="T43" fmla="*/ 14 h 34"/>
                <a:gd name="T44" fmla="*/ 12 w 36"/>
                <a:gd name="T45" fmla="*/ 18 h 34"/>
                <a:gd name="T46" fmla="*/ 5 w 36"/>
                <a:gd name="T47" fmla="*/ 9 h 34"/>
                <a:gd name="T48" fmla="*/ 10 w 36"/>
                <a:gd name="T49" fmla="*/ 5 h 34"/>
                <a:gd name="T50" fmla="*/ 14 w 36"/>
                <a:gd name="T51" fmla="*/ 4 h 34"/>
                <a:gd name="T52" fmla="*/ 17 w 36"/>
                <a:gd name="T53" fmla="*/ 7 h 34"/>
                <a:gd name="T54" fmla="*/ 18 w 36"/>
                <a:gd name="T55" fmla="*/ 10 h 34"/>
                <a:gd name="T56" fmla="*/ 18 w 36"/>
                <a:gd name="T57" fmla="*/ 1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" h="34">
                  <a:moveTo>
                    <a:pt x="22" y="16"/>
                  </a:moveTo>
                  <a:cubicBezTo>
                    <a:pt x="22" y="16"/>
                    <a:pt x="21" y="16"/>
                    <a:pt x="20" y="16"/>
                  </a:cubicBezTo>
                  <a:cubicBezTo>
                    <a:pt x="21" y="14"/>
                    <a:pt x="22" y="13"/>
                    <a:pt x="22" y="11"/>
                  </a:cubicBezTo>
                  <a:cubicBezTo>
                    <a:pt x="22" y="9"/>
                    <a:pt x="21" y="7"/>
                    <a:pt x="19" y="5"/>
                  </a:cubicBezTo>
                  <a:cubicBezTo>
                    <a:pt x="18" y="4"/>
                    <a:pt x="17" y="3"/>
                    <a:pt x="15" y="2"/>
                  </a:cubicBezTo>
                  <a:cubicBezTo>
                    <a:pt x="14" y="1"/>
                    <a:pt x="13" y="0"/>
                    <a:pt x="12" y="0"/>
                  </a:cubicBezTo>
                  <a:cubicBezTo>
                    <a:pt x="11" y="0"/>
                    <a:pt x="9" y="1"/>
                    <a:pt x="8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7" y="18"/>
                    <a:pt x="18" y="18"/>
                  </a:cubicBezTo>
                  <a:cubicBezTo>
                    <a:pt x="18" y="18"/>
                    <a:pt x="19" y="18"/>
                    <a:pt x="19" y="18"/>
                  </a:cubicBezTo>
                  <a:cubicBezTo>
                    <a:pt x="20" y="18"/>
                    <a:pt x="21" y="19"/>
                    <a:pt x="22" y="19"/>
                  </a:cubicBezTo>
                  <a:cubicBezTo>
                    <a:pt x="23" y="20"/>
                    <a:pt x="24" y="21"/>
                    <a:pt x="26" y="22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5" y="18"/>
                    <a:pt x="24" y="17"/>
                    <a:pt x="22" y="16"/>
                  </a:cubicBezTo>
                  <a:close/>
                  <a:moveTo>
                    <a:pt x="18" y="12"/>
                  </a:moveTo>
                  <a:cubicBezTo>
                    <a:pt x="18" y="13"/>
                    <a:pt x="17" y="14"/>
                    <a:pt x="16" y="14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4"/>
                    <a:pt x="13" y="4"/>
                    <a:pt x="14" y="4"/>
                  </a:cubicBezTo>
                  <a:cubicBezTo>
                    <a:pt x="15" y="5"/>
                    <a:pt x="16" y="6"/>
                    <a:pt x="17" y="7"/>
                  </a:cubicBezTo>
                  <a:cubicBezTo>
                    <a:pt x="18" y="8"/>
                    <a:pt x="18" y="9"/>
                    <a:pt x="18" y="10"/>
                  </a:cubicBezTo>
                  <a:cubicBezTo>
                    <a:pt x="19" y="11"/>
                    <a:pt x="19" y="11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4" name="îŝ1îdé">
              <a:extLst>
                <a:ext uri="{FF2B5EF4-FFF2-40B4-BE49-F238E27FC236}">
                  <a16:creationId xmlns:a16="http://schemas.microsoft.com/office/drawing/2014/main" id="{6DC9F55D-A216-44AB-9A83-609EBE4FD204}"/>
                </a:ext>
              </a:extLst>
            </p:cNvPr>
            <p:cNvSpPr/>
            <p:nvPr/>
          </p:nvSpPr>
          <p:spPr bwMode="auto">
            <a:xfrm>
              <a:off x="3915349" y="1611009"/>
              <a:ext cx="77794" cy="61675"/>
            </a:xfrm>
            <a:custGeom>
              <a:avLst/>
              <a:gdLst>
                <a:gd name="T0" fmla="*/ 28 w 34"/>
                <a:gd name="T1" fmla="*/ 10 h 27"/>
                <a:gd name="T2" fmla="*/ 24 w 34"/>
                <a:gd name="T3" fmla="*/ 8 h 27"/>
                <a:gd name="T4" fmla="*/ 19 w 34"/>
                <a:gd name="T5" fmla="*/ 9 h 27"/>
                <a:gd name="T6" fmla="*/ 14 w 34"/>
                <a:gd name="T7" fmla="*/ 12 h 27"/>
                <a:gd name="T8" fmla="*/ 10 w 34"/>
                <a:gd name="T9" fmla="*/ 14 h 27"/>
                <a:gd name="T10" fmla="*/ 7 w 34"/>
                <a:gd name="T11" fmla="*/ 13 h 27"/>
                <a:gd name="T12" fmla="*/ 4 w 34"/>
                <a:gd name="T13" fmla="*/ 10 h 27"/>
                <a:gd name="T14" fmla="*/ 5 w 34"/>
                <a:gd name="T15" fmla="*/ 6 h 27"/>
                <a:gd name="T16" fmla="*/ 9 w 34"/>
                <a:gd name="T17" fmla="*/ 4 h 27"/>
                <a:gd name="T18" fmla="*/ 14 w 34"/>
                <a:gd name="T19" fmla="*/ 5 h 27"/>
                <a:gd name="T20" fmla="*/ 15 w 34"/>
                <a:gd name="T21" fmla="*/ 3 h 27"/>
                <a:gd name="T22" fmla="*/ 10 w 34"/>
                <a:gd name="T23" fmla="*/ 1 h 27"/>
                <a:gd name="T24" fmla="*/ 5 w 34"/>
                <a:gd name="T25" fmla="*/ 1 h 27"/>
                <a:gd name="T26" fmla="*/ 2 w 34"/>
                <a:gd name="T27" fmla="*/ 4 h 27"/>
                <a:gd name="T28" fmla="*/ 0 w 34"/>
                <a:gd name="T29" fmla="*/ 8 h 27"/>
                <a:gd name="T30" fmla="*/ 2 w 34"/>
                <a:gd name="T31" fmla="*/ 13 h 27"/>
                <a:gd name="T32" fmla="*/ 5 w 34"/>
                <a:gd name="T33" fmla="*/ 16 h 27"/>
                <a:gd name="T34" fmla="*/ 9 w 34"/>
                <a:gd name="T35" fmla="*/ 18 h 27"/>
                <a:gd name="T36" fmla="*/ 14 w 34"/>
                <a:gd name="T37" fmla="*/ 17 h 27"/>
                <a:gd name="T38" fmla="*/ 18 w 34"/>
                <a:gd name="T39" fmla="*/ 15 h 27"/>
                <a:gd name="T40" fmla="*/ 21 w 34"/>
                <a:gd name="T41" fmla="*/ 12 h 27"/>
                <a:gd name="T42" fmla="*/ 24 w 34"/>
                <a:gd name="T43" fmla="*/ 11 h 27"/>
                <a:gd name="T44" fmla="*/ 27 w 34"/>
                <a:gd name="T45" fmla="*/ 12 h 27"/>
                <a:gd name="T46" fmla="*/ 29 w 34"/>
                <a:gd name="T47" fmla="*/ 14 h 27"/>
                <a:gd name="T48" fmla="*/ 30 w 34"/>
                <a:gd name="T49" fmla="*/ 17 h 27"/>
                <a:gd name="T50" fmla="*/ 29 w 34"/>
                <a:gd name="T51" fmla="*/ 20 h 27"/>
                <a:gd name="T52" fmla="*/ 26 w 34"/>
                <a:gd name="T53" fmla="*/ 22 h 27"/>
                <a:gd name="T54" fmla="*/ 23 w 34"/>
                <a:gd name="T55" fmla="*/ 23 h 27"/>
                <a:gd name="T56" fmla="*/ 19 w 34"/>
                <a:gd name="T57" fmla="*/ 22 h 27"/>
                <a:gd name="T58" fmla="*/ 17 w 34"/>
                <a:gd name="T59" fmla="*/ 24 h 27"/>
                <a:gd name="T60" fmla="*/ 23 w 34"/>
                <a:gd name="T61" fmla="*/ 26 h 27"/>
                <a:gd name="T62" fmla="*/ 29 w 34"/>
                <a:gd name="T63" fmla="*/ 26 h 27"/>
                <a:gd name="T64" fmla="*/ 33 w 34"/>
                <a:gd name="T65" fmla="*/ 22 h 27"/>
                <a:gd name="T66" fmla="*/ 34 w 34"/>
                <a:gd name="T67" fmla="*/ 18 h 27"/>
                <a:gd name="T68" fmla="*/ 32 w 34"/>
                <a:gd name="T69" fmla="*/ 13 h 27"/>
                <a:gd name="T70" fmla="*/ 28 w 34"/>
                <a:gd name="T71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" h="27">
                  <a:moveTo>
                    <a:pt x="28" y="10"/>
                  </a:moveTo>
                  <a:cubicBezTo>
                    <a:pt x="27" y="9"/>
                    <a:pt x="25" y="8"/>
                    <a:pt x="24" y="8"/>
                  </a:cubicBezTo>
                  <a:cubicBezTo>
                    <a:pt x="22" y="8"/>
                    <a:pt x="20" y="8"/>
                    <a:pt x="19" y="9"/>
                  </a:cubicBezTo>
                  <a:cubicBezTo>
                    <a:pt x="18" y="9"/>
                    <a:pt x="16" y="10"/>
                    <a:pt x="14" y="12"/>
                  </a:cubicBezTo>
                  <a:cubicBezTo>
                    <a:pt x="12" y="13"/>
                    <a:pt x="11" y="14"/>
                    <a:pt x="10" y="14"/>
                  </a:cubicBezTo>
                  <a:cubicBezTo>
                    <a:pt x="9" y="14"/>
                    <a:pt x="8" y="14"/>
                    <a:pt x="7" y="13"/>
                  </a:cubicBezTo>
                  <a:cubicBezTo>
                    <a:pt x="5" y="13"/>
                    <a:pt x="5" y="12"/>
                    <a:pt x="4" y="10"/>
                  </a:cubicBezTo>
                  <a:cubicBezTo>
                    <a:pt x="4" y="9"/>
                    <a:pt x="4" y="8"/>
                    <a:pt x="5" y="6"/>
                  </a:cubicBezTo>
                  <a:cubicBezTo>
                    <a:pt x="6" y="5"/>
                    <a:pt x="7" y="4"/>
                    <a:pt x="9" y="4"/>
                  </a:cubicBezTo>
                  <a:cubicBezTo>
                    <a:pt x="10" y="4"/>
                    <a:pt x="12" y="4"/>
                    <a:pt x="14" y="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3" y="2"/>
                    <a:pt x="12" y="1"/>
                    <a:pt x="10" y="1"/>
                  </a:cubicBezTo>
                  <a:cubicBezTo>
                    <a:pt x="8" y="0"/>
                    <a:pt x="6" y="1"/>
                    <a:pt x="5" y="1"/>
                  </a:cubicBezTo>
                  <a:cubicBezTo>
                    <a:pt x="4" y="2"/>
                    <a:pt x="2" y="3"/>
                    <a:pt x="2" y="4"/>
                  </a:cubicBezTo>
                  <a:cubicBezTo>
                    <a:pt x="1" y="6"/>
                    <a:pt x="0" y="7"/>
                    <a:pt x="0" y="8"/>
                  </a:cubicBezTo>
                  <a:cubicBezTo>
                    <a:pt x="0" y="10"/>
                    <a:pt x="1" y="11"/>
                    <a:pt x="2" y="13"/>
                  </a:cubicBezTo>
                  <a:cubicBezTo>
                    <a:pt x="3" y="14"/>
                    <a:pt x="4" y="15"/>
                    <a:pt x="5" y="16"/>
                  </a:cubicBezTo>
                  <a:cubicBezTo>
                    <a:pt x="7" y="17"/>
                    <a:pt x="8" y="17"/>
                    <a:pt x="9" y="18"/>
                  </a:cubicBezTo>
                  <a:cubicBezTo>
                    <a:pt x="11" y="18"/>
                    <a:pt x="12" y="18"/>
                    <a:pt x="14" y="17"/>
                  </a:cubicBezTo>
                  <a:cubicBezTo>
                    <a:pt x="15" y="17"/>
                    <a:pt x="16" y="16"/>
                    <a:pt x="18" y="15"/>
                  </a:cubicBezTo>
                  <a:cubicBezTo>
                    <a:pt x="20" y="13"/>
                    <a:pt x="21" y="12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2"/>
                    <a:pt x="27" y="12"/>
                  </a:cubicBezTo>
                  <a:cubicBezTo>
                    <a:pt x="28" y="13"/>
                    <a:pt x="29" y="14"/>
                    <a:pt x="29" y="14"/>
                  </a:cubicBezTo>
                  <a:cubicBezTo>
                    <a:pt x="30" y="15"/>
                    <a:pt x="30" y="16"/>
                    <a:pt x="30" y="17"/>
                  </a:cubicBezTo>
                  <a:cubicBezTo>
                    <a:pt x="30" y="18"/>
                    <a:pt x="30" y="19"/>
                    <a:pt x="29" y="20"/>
                  </a:cubicBezTo>
                  <a:cubicBezTo>
                    <a:pt x="28" y="21"/>
                    <a:pt x="27" y="22"/>
                    <a:pt x="26" y="22"/>
                  </a:cubicBezTo>
                  <a:cubicBezTo>
                    <a:pt x="25" y="23"/>
                    <a:pt x="24" y="23"/>
                    <a:pt x="23" y="23"/>
                  </a:cubicBezTo>
                  <a:cubicBezTo>
                    <a:pt x="21" y="23"/>
                    <a:pt x="20" y="22"/>
                    <a:pt x="19" y="22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9" y="25"/>
                    <a:pt x="21" y="26"/>
                    <a:pt x="23" y="26"/>
                  </a:cubicBezTo>
                  <a:cubicBezTo>
                    <a:pt x="25" y="27"/>
                    <a:pt x="27" y="26"/>
                    <a:pt x="29" y="26"/>
                  </a:cubicBezTo>
                  <a:cubicBezTo>
                    <a:pt x="30" y="25"/>
                    <a:pt x="31" y="24"/>
                    <a:pt x="33" y="22"/>
                  </a:cubicBezTo>
                  <a:cubicBezTo>
                    <a:pt x="33" y="21"/>
                    <a:pt x="34" y="19"/>
                    <a:pt x="34" y="18"/>
                  </a:cubicBezTo>
                  <a:cubicBezTo>
                    <a:pt x="34" y="16"/>
                    <a:pt x="33" y="15"/>
                    <a:pt x="32" y="13"/>
                  </a:cubicBezTo>
                  <a:cubicBezTo>
                    <a:pt x="31" y="12"/>
                    <a:pt x="30" y="11"/>
                    <a:pt x="2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5" name="iṩlîḍe">
              <a:extLst>
                <a:ext uri="{FF2B5EF4-FFF2-40B4-BE49-F238E27FC236}">
                  <a16:creationId xmlns:a16="http://schemas.microsoft.com/office/drawing/2014/main" id="{03A64B63-485A-43D1-9889-B3A1FE8B7E53}"/>
                </a:ext>
              </a:extLst>
            </p:cNvPr>
            <p:cNvSpPr/>
            <p:nvPr/>
          </p:nvSpPr>
          <p:spPr bwMode="auto">
            <a:xfrm>
              <a:off x="3940580" y="1585778"/>
              <a:ext cx="75692" cy="43453"/>
            </a:xfrm>
            <a:custGeom>
              <a:avLst/>
              <a:gdLst>
                <a:gd name="T0" fmla="*/ 0 w 108"/>
                <a:gd name="T1" fmla="*/ 9 h 62"/>
                <a:gd name="T2" fmla="*/ 101 w 108"/>
                <a:gd name="T3" fmla="*/ 62 h 62"/>
                <a:gd name="T4" fmla="*/ 108 w 108"/>
                <a:gd name="T5" fmla="*/ 52 h 62"/>
                <a:gd name="T6" fmla="*/ 6 w 108"/>
                <a:gd name="T7" fmla="*/ 0 h 62"/>
                <a:gd name="T8" fmla="*/ 0 w 108"/>
                <a:gd name="T9" fmla="*/ 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62">
                  <a:moveTo>
                    <a:pt x="0" y="9"/>
                  </a:moveTo>
                  <a:lnTo>
                    <a:pt x="101" y="62"/>
                  </a:lnTo>
                  <a:lnTo>
                    <a:pt x="108" y="52"/>
                  </a:lnTo>
                  <a:lnTo>
                    <a:pt x="6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6" name="ïṣlíḋe">
              <a:extLst>
                <a:ext uri="{FF2B5EF4-FFF2-40B4-BE49-F238E27FC236}">
                  <a16:creationId xmlns:a16="http://schemas.microsoft.com/office/drawing/2014/main" id="{537AA95C-199B-4B39-A19F-7F22EF40BD11}"/>
                </a:ext>
              </a:extLst>
            </p:cNvPr>
            <p:cNvSpPr/>
            <p:nvPr/>
          </p:nvSpPr>
          <p:spPr bwMode="auto">
            <a:xfrm>
              <a:off x="3951793" y="1539522"/>
              <a:ext cx="82700" cy="55367"/>
            </a:xfrm>
            <a:custGeom>
              <a:avLst/>
              <a:gdLst>
                <a:gd name="T0" fmla="*/ 39 w 118"/>
                <a:gd name="T1" fmla="*/ 6 h 79"/>
                <a:gd name="T2" fmla="*/ 26 w 118"/>
                <a:gd name="T3" fmla="*/ 0 h 79"/>
                <a:gd name="T4" fmla="*/ 0 w 118"/>
                <a:gd name="T5" fmla="*/ 52 h 79"/>
                <a:gd name="T6" fmla="*/ 13 w 118"/>
                <a:gd name="T7" fmla="*/ 59 h 79"/>
                <a:gd name="T8" fmla="*/ 23 w 118"/>
                <a:gd name="T9" fmla="*/ 36 h 79"/>
                <a:gd name="T10" fmla="*/ 115 w 118"/>
                <a:gd name="T11" fmla="*/ 79 h 79"/>
                <a:gd name="T12" fmla="*/ 118 w 118"/>
                <a:gd name="T13" fmla="*/ 69 h 79"/>
                <a:gd name="T14" fmla="*/ 26 w 118"/>
                <a:gd name="T15" fmla="*/ 29 h 79"/>
                <a:gd name="T16" fmla="*/ 39 w 118"/>
                <a:gd name="T17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79">
                  <a:moveTo>
                    <a:pt x="39" y="6"/>
                  </a:moveTo>
                  <a:lnTo>
                    <a:pt x="26" y="0"/>
                  </a:lnTo>
                  <a:lnTo>
                    <a:pt x="0" y="52"/>
                  </a:lnTo>
                  <a:lnTo>
                    <a:pt x="13" y="59"/>
                  </a:lnTo>
                  <a:lnTo>
                    <a:pt x="23" y="36"/>
                  </a:lnTo>
                  <a:lnTo>
                    <a:pt x="115" y="79"/>
                  </a:lnTo>
                  <a:lnTo>
                    <a:pt x="118" y="69"/>
                  </a:lnTo>
                  <a:lnTo>
                    <a:pt x="26" y="29"/>
                  </a:lnTo>
                  <a:lnTo>
                    <a:pt x="39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7" name="ísļiďè">
              <a:extLst>
                <a:ext uri="{FF2B5EF4-FFF2-40B4-BE49-F238E27FC236}">
                  <a16:creationId xmlns:a16="http://schemas.microsoft.com/office/drawing/2014/main" id="{CE879E64-B261-4498-A7AB-10E1FEC4F674}"/>
                </a:ext>
              </a:extLst>
            </p:cNvPr>
            <p:cNvSpPr/>
            <p:nvPr/>
          </p:nvSpPr>
          <p:spPr bwMode="auto">
            <a:xfrm>
              <a:off x="3573335" y="1604000"/>
              <a:ext cx="39248" cy="52564"/>
            </a:xfrm>
            <a:custGeom>
              <a:avLst/>
              <a:gdLst>
                <a:gd name="T0" fmla="*/ 17 w 17"/>
                <a:gd name="T1" fmla="*/ 1 h 23"/>
                <a:gd name="T2" fmla="*/ 17 w 17"/>
                <a:gd name="T3" fmla="*/ 0 h 23"/>
                <a:gd name="T4" fmla="*/ 10 w 17"/>
                <a:gd name="T5" fmla="*/ 0 h 23"/>
                <a:gd name="T6" fmla="*/ 10 w 17"/>
                <a:gd name="T7" fmla="*/ 1 h 23"/>
                <a:gd name="T8" fmla="*/ 12 w 17"/>
                <a:gd name="T9" fmla="*/ 1 h 23"/>
                <a:gd name="T10" fmla="*/ 13 w 17"/>
                <a:gd name="T11" fmla="*/ 2 h 23"/>
                <a:gd name="T12" fmla="*/ 13 w 17"/>
                <a:gd name="T13" fmla="*/ 3 h 23"/>
                <a:gd name="T14" fmla="*/ 11 w 17"/>
                <a:gd name="T15" fmla="*/ 5 h 23"/>
                <a:gd name="T16" fmla="*/ 5 w 17"/>
                <a:gd name="T17" fmla="*/ 16 h 23"/>
                <a:gd name="T18" fmla="*/ 3 w 17"/>
                <a:gd name="T19" fmla="*/ 18 h 23"/>
                <a:gd name="T20" fmla="*/ 2 w 17"/>
                <a:gd name="T21" fmla="*/ 19 h 23"/>
                <a:gd name="T22" fmla="*/ 0 w 17"/>
                <a:gd name="T23" fmla="*/ 18 h 23"/>
                <a:gd name="T24" fmla="*/ 0 w 17"/>
                <a:gd name="T25" fmla="*/ 19 h 23"/>
                <a:gd name="T26" fmla="*/ 8 w 17"/>
                <a:gd name="T27" fmla="*/ 23 h 23"/>
                <a:gd name="T28" fmla="*/ 8 w 17"/>
                <a:gd name="T29" fmla="*/ 22 h 23"/>
                <a:gd name="T30" fmla="*/ 6 w 17"/>
                <a:gd name="T31" fmla="*/ 21 h 23"/>
                <a:gd name="T32" fmla="*/ 6 w 17"/>
                <a:gd name="T33" fmla="*/ 20 h 23"/>
                <a:gd name="T34" fmla="*/ 7 w 17"/>
                <a:gd name="T35" fmla="*/ 18 h 23"/>
                <a:gd name="T36" fmla="*/ 17 w 17"/>
                <a:gd name="T37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" h="23">
                  <a:moveTo>
                    <a:pt x="17" y="1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2" y="1"/>
                    <a:pt x="12" y="1"/>
                  </a:cubicBezTo>
                  <a:cubicBezTo>
                    <a:pt x="12" y="1"/>
                    <a:pt x="13" y="1"/>
                    <a:pt x="13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8"/>
                    <a:pt x="4" y="18"/>
                    <a:pt x="3" y="18"/>
                  </a:cubicBezTo>
                  <a:cubicBezTo>
                    <a:pt x="3" y="19"/>
                    <a:pt x="3" y="19"/>
                    <a:pt x="2" y="19"/>
                  </a:cubicBezTo>
                  <a:cubicBezTo>
                    <a:pt x="2" y="19"/>
                    <a:pt x="1" y="18"/>
                    <a:pt x="0" y="1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1"/>
                    <a:pt x="6" y="21"/>
                  </a:cubicBezTo>
                  <a:cubicBezTo>
                    <a:pt x="6" y="21"/>
                    <a:pt x="6" y="20"/>
                    <a:pt x="6" y="20"/>
                  </a:cubicBezTo>
                  <a:cubicBezTo>
                    <a:pt x="6" y="20"/>
                    <a:pt x="7" y="19"/>
                    <a:pt x="7" y="18"/>
                  </a:cubicBezTo>
                  <a:lnTo>
                    <a:pt x="1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8" name="íṡlïde">
              <a:extLst>
                <a:ext uri="{FF2B5EF4-FFF2-40B4-BE49-F238E27FC236}">
                  <a16:creationId xmlns:a16="http://schemas.microsoft.com/office/drawing/2014/main" id="{6E54092F-65E4-49E2-BE25-8DE102D82C63}"/>
                </a:ext>
              </a:extLst>
            </p:cNvPr>
            <p:cNvSpPr/>
            <p:nvPr/>
          </p:nvSpPr>
          <p:spPr bwMode="auto">
            <a:xfrm>
              <a:off x="3646924" y="1622223"/>
              <a:ext cx="34342" cy="57470"/>
            </a:xfrm>
            <a:custGeom>
              <a:avLst/>
              <a:gdLst>
                <a:gd name="T0" fmla="*/ 9 w 15"/>
                <a:gd name="T1" fmla="*/ 1 h 25"/>
                <a:gd name="T2" fmla="*/ 4 w 15"/>
                <a:gd name="T3" fmla="*/ 2 h 25"/>
                <a:gd name="T4" fmla="*/ 2 w 15"/>
                <a:gd name="T5" fmla="*/ 5 h 25"/>
                <a:gd name="T6" fmla="*/ 2 w 15"/>
                <a:gd name="T7" fmla="*/ 8 h 25"/>
                <a:gd name="T8" fmla="*/ 5 w 15"/>
                <a:gd name="T9" fmla="*/ 12 h 25"/>
                <a:gd name="T10" fmla="*/ 1 w 15"/>
                <a:gd name="T11" fmla="*/ 15 h 25"/>
                <a:gd name="T12" fmla="*/ 0 w 15"/>
                <a:gd name="T13" fmla="*/ 18 h 25"/>
                <a:gd name="T14" fmla="*/ 1 w 15"/>
                <a:gd name="T15" fmla="*/ 22 h 25"/>
                <a:gd name="T16" fmla="*/ 6 w 15"/>
                <a:gd name="T17" fmla="*/ 25 h 25"/>
                <a:gd name="T18" fmla="*/ 11 w 15"/>
                <a:gd name="T19" fmla="*/ 24 h 25"/>
                <a:gd name="T20" fmla="*/ 14 w 15"/>
                <a:gd name="T21" fmla="*/ 20 h 25"/>
                <a:gd name="T22" fmla="*/ 13 w 15"/>
                <a:gd name="T23" fmla="*/ 16 h 25"/>
                <a:gd name="T24" fmla="*/ 9 w 15"/>
                <a:gd name="T25" fmla="*/ 12 h 25"/>
                <a:gd name="T26" fmla="*/ 14 w 15"/>
                <a:gd name="T27" fmla="*/ 9 h 25"/>
                <a:gd name="T28" fmla="*/ 15 w 15"/>
                <a:gd name="T29" fmla="*/ 7 h 25"/>
                <a:gd name="T30" fmla="*/ 14 w 15"/>
                <a:gd name="T31" fmla="*/ 3 h 25"/>
                <a:gd name="T32" fmla="*/ 9 w 15"/>
                <a:gd name="T33" fmla="*/ 1 h 25"/>
                <a:gd name="T34" fmla="*/ 11 w 15"/>
                <a:gd name="T35" fmla="*/ 19 h 25"/>
                <a:gd name="T36" fmla="*/ 11 w 15"/>
                <a:gd name="T37" fmla="*/ 21 h 25"/>
                <a:gd name="T38" fmla="*/ 10 w 15"/>
                <a:gd name="T39" fmla="*/ 23 h 25"/>
                <a:gd name="T40" fmla="*/ 6 w 15"/>
                <a:gd name="T41" fmla="*/ 24 h 25"/>
                <a:gd name="T42" fmla="*/ 3 w 15"/>
                <a:gd name="T43" fmla="*/ 22 h 25"/>
                <a:gd name="T44" fmla="*/ 3 w 15"/>
                <a:gd name="T45" fmla="*/ 18 h 25"/>
                <a:gd name="T46" fmla="*/ 4 w 15"/>
                <a:gd name="T47" fmla="*/ 15 h 25"/>
                <a:gd name="T48" fmla="*/ 6 w 15"/>
                <a:gd name="T49" fmla="*/ 13 h 25"/>
                <a:gd name="T50" fmla="*/ 11 w 15"/>
                <a:gd name="T51" fmla="*/ 19 h 25"/>
                <a:gd name="T52" fmla="*/ 12 w 15"/>
                <a:gd name="T53" fmla="*/ 8 h 25"/>
                <a:gd name="T54" fmla="*/ 8 w 15"/>
                <a:gd name="T55" fmla="*/ 11 h 25"/>
                <a:gd name="T56" fmla="*/ 6 w 15"/>
                <a:gd name="T57" fmla="*/ 8 h 25"/>
                <a:gd name="T58" fmla="*/ 5 w 15"/>
                <a:gd name="T59" fmla="*/ 6 h 25"/>
                <a:gd name="T60" fmla="*/ 5 w 15"/>
                <a:gd name="T61" fmla="*/ 5 h 25"/>
                <a:gd name="T62" fmla="*/ 6 w 15"/>
                <a:gd name="T63" fmla="*/ 2 h 25"/>
                <a:gd name="T64" fmla="*/ 9 w 15"/>
                <a:gd name="T65" fmla="*/ 2 h 25"/>
                <a:gd name="T66" fmla="*/ 12 w 15"/>
                <a:gd name="T67" fmla="*/ 3 h 25"/>
                <a:gd name="T68" fmla="*/ 12 w 15"/>
                <a:gd name="T69" fmla="*/ 6 h 25"/>
                <a:gd name="T70" fmla="*/ 12 w 15"/>
                <a:gd name="T71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" h="25">
                  <a:moveTo>
                    <a:pt x="9" y="1"/>
                  </a:moveTo>
                  <a:cubicBezTo>
                    <a:pt x="7" y="0"/>
                    <a:pt x="6" y="1"/>
                    <a:pt x="4" y="2"/>
                  </a:cubicBezTo>
                  <a:cubicBezTo>
                    <a:pt x="3" y="3"/>
                    <a:pt x="2" y="4"/>
                    <a:pt x="2" y="5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3" y="9"/>
                    <a:pt x="4" y="11"/>
                    <a:pt x="5" y="12"/>
                  </a:cubicBezTo>
                  <a:cubicBezTo>
                    <a:pt x="4" y="13"/>
                    <a:pt x="2" y="14"/>
                    <a:pt x="1" y="15"/>
                  </a:cubicBezTo>
                  <a:cubicBezTo>
                    <a:pt x="0" y="16"/>
                    <a:pt x="0" y="17"/>
                    <a:pt x="0" y="18"/>
                  </a:cubicBezTo>
                  <a:cubicBezTo>
                    <a:pt x="0" y="19"/>
                    <a:pt x="0" y="21"/>
                    <a:pt x="1" y="22"/>
                  </a:cubicBezTo>
                  <a:cubicBezTo>
                    <a:pt x="2" y="24"/>
                    <a:pt x="4" y="24"/>
                    <a:pt x="6" y="25"/>
                  </a:cubicBezTo>
                  <a:cubicBezTo>
                    <a:pt x="8" y="25"/>
                    <a:pt x="10" y="25"/>
                    <a:pt x="11" y="24"/>
                  </a:cubicBezTo>
                  <a:cubicBezTo>
                    <a:pt x="13" y="23"/>
                    <a:pt x="14" y="21"/>
                    <a:pt x="14" y="20"/>
                  </a:cubicBezTo>
                  <a:cubicBezTo>
                    <a:pt x="14" y="18"/>
                    <a:pt x="14" y="17"/>
                    <a:pt x="13" y="16"/>
                  </a:cubicBezTo>
                  <a:cubicBezTo>
                    <a:pt x="12" y="15"/>
                    <a:pt x="11" y="14"/>
                    <a:pt x="9" y="12"/>
                  </a:cubicBezTo>
                  <a:cubicBezTo>
                    <a:pt x="11" y="11"/>
                    <a:pt x="13" y="10"/>
                    <a:pt x="14" y="9"/>
                  </a:cubicBezTo>
                  <a:cubicBezTo>
                    <a:pt x="14" y="8"/>
                    <a:pt x="15" y="7"/>
                    <a:pt x="15" y="7"/>
                  </a:cubicBezTo>
                  <a:cubicBezTo>
                    <a:pt x="15" y="5"/>
                    <a:pt x="15" y="4"/>
                    <a:pt x="14" y="3"/>
                  </a:cubicBezTo>
                  <a:cubicBezTo>
                    <a:pt x="13" y="2"/>
                    <a:pt x="11" y="1"/>
                    <a:pt x="9" y="1"/>
                  </a:cubicBezTo>
                  <a:close/>
                  <a:moveTo>
                    <a:pt x="11" y="19"/>
                  </a:moveTo>
                  <a:cubicBezTo>
                    <a:pt x="11" y="19"/>
                    <a:pt x="11" y="20"/>
                    <a:pt x="11" y="21"/>
                  </a:cubicBezTo>
                  <a:cubicBezTo>
                    <a:pt x="11" y="22"/>
                    <a:pt x="10" y="23"/>
                    <a:pt x="10" y="23"/>
                  </a:cubicBezTo>
                  <a:cubicBezTo>
                    <a:pt x="9" y="24"/>
                    <a:pt x="8" y="24"/>
                    <a:pt x="6" y="24"/>
                  </a:cubicBezTo>
                  <a:cubicBezTo>
                    <a:pt x="5" y="24"/>
                    <a:pt x="4" y="23"/>
                    <a:pt x="3" y="22"/>
                  </a:cubicBezTo>
                  <a:cubicBezTo>
                    <a:pt x="3" y="21"/>
                    <a:pt x="2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5" y="14"/>
                    <a:pt x="6" y="13"/>
                  </a:cubicBezTo>
                  <a:cubicBezTo>
                    <a:pt x="9" y="15"/>
                    <a:pt x="10" y="17"/>
                    <a:pt x="11" y="19"/>
                  </a:cubicBezTo>
                  <a:close/>
                  <a:moveTo>
                    <a:pt x="12" y="8"/>
                  </a:moveTo>
                  <a:cubicBezTo>
                    <a:pt x="11" y="9"/>
                    <a:pt x="10" y="10"/>
                    <a:pt x="8" y="11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7"/>
                    <a:pt x="5" y="6"/>
                  </a:cubicBezTo>
                  <a:cubicBezTo>
                    <a:pt x="5" y="6"/>
                    <a:pt x="4" y="5"/>
                    <a:pt x="5" y="5"/>
                  </a:cubicBezTo>
                  <a:cubicBezTo>
                    <a:pt x="5" y="4"/>
                    <a:pt x="5" y="3"/>
                    <a:pt x="6" y="2"/>
                  </a:cubicBezTo>
                  <a:cubicBezTo>
                    <a:pt x="7" y="2"/>
                    <a:pt x="8" y="2"/>
                    <a:pt x="9" y="2"/>
                  </a:cubicBezTo>
                  <a:cubicBezTo>
                    <a:pt x="10" y="2"/>
                    <a:pt x="11" y="2"/>
                    <a:pt x="12" y="3"/>
                  </a:cubicBezTo>
                  <a:cubicBezTo>
                    <a:pt x="12" y="4"/>
                    <a:pt x="13" y="5"/>
                    <a:pt x="12" y="6"/>
                  </a:cubicBezTo>
                  <a:cubicBezTo>
                    <a:pt x="12" y="7"/>
                    <a:pt x="12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59" name="iṩlide">
              <a:extLst>
                <a:ext uri="{FF2B5EF4-FFF2-40B4-BE49-F238E27FC236}">
                  <a16:creationId xmlns:a16="http://schemas.microsoft.com/office/drawing/2014/main" id="{EA81D8DE-B9FE-49FC-9EB5-A098D0FA08CD}"/>
                </a:ext>
              </a:extLst>
            </p:cNvPr>
            <p:cNvSpPr/>
            <p:nvPr/>
          </p:nvSpPr>
          <p:spPr bwMode="auto">
            <a:xfrm>
              <a:off x="3717710" y="1622223"/>
              <a:ext cx="37145" cy="60273"/>
            </a:xfrm>
            <a:custGeom>
              <a:avLst/>
              <a:gdLst>
                <a:gd name="T0" fmla="*/ 15 w 16"/>
                <a:gd name="T1" fmla="*/ 16 h 26"/>
                <a:gd name="T2" fmla="*/ 15 w 16"/>
                <a:gd name="T3" fmla="*/ 9 h 26"/>
                <a:gd name="T4" fmla="*/ 12 w 16"/>
                <a:gd name="T5" fmla="*/ 2 h 26"/>
                <a:gd name="T6" fmla="*/ 6 w 16"/>
                <a:gd name="T7" fmla="*/ 1 h 26"/>
                <a:gd name="T8" fmla="*/ 1 w 16"/>
                <a:gd name="T9" fmla="*/ 4 h 26"/>
                <a:gd name="T10" fmla="*/ 0 w 16"/>
                <a:gd name="T11" fmla="*/ 10 h 26"/>
                <a:gd name="T12" fmla="*/ 3 w 16"/>
                <a:gd name="T13" fmla="*/ 15 h 26"/>
                <a:gd name="T14" fmla="*/ 8 w 16"/>
                <a:gd name="T15" fmla="*/ 16 h 26"/>
                <a:gd name="T16" fmla="*/ 12 w 16"/>
                <a:gd name="T17" fmla="*/ 13 h 26"/>
                <a:gd name="T18" fmla="*/ 11 w 16"/>
                <a:gd name="T19" fmla="*/ 19 h 26"/>
                <a:gd name="T20" fmla="*/ 8 w 16"/>
                <a:gd name="T21" fmla="*/ 23 h 26"/>
                <a:gd name="T22" fmla="*/ 4 w 16"/>
                <a:gd name="T23" fmla="*/ 25 h 26"/>
                <a:gd name="T24" fmla="*/ 4 w 16"/>
                <a:gd name="T25" fmla="*/ 26 h 26"/>
                <a:gd name="T26" fmla="*/ 5 w 16"/>
                <a:gd name="T27" fmla="*/ 26 h 26"/>
                <a:gd name="T28" fmla="*/ 11 w 16"/>
                <a:gd name="T29" fmla="*/ 23 h 26"/>
                <a:gd name="T30" fmla="*/ 15 w 16"/>
                <a:gd name="T31" fmla="*/ 16 h 26"/>
                <a:gd name="T32" fmla="*/ 11 w 16"/>
                <a:gd name="T33" fmla="*/ 13 h 26"/>
                <a:gd name="T34" fmla="*/ 9 w 16"/>
                <a:gd name="T35" fmla="*/ 14 h 26"/>
                <a:gd name="T36" fmla="*/ 6 w 16"/>
                <a:gd name="T37" fmla="*/ 13 h 26"/>
                <a:gd name="T38" fmla="*/ 3 w 16"/>
                <a:gd name="T39" fmla="*/ 8 h 26"/>
                <a:gd name="T40" fmla="*/ 3 w 16"/>
                <a:gd name="T41" fmla="*/ 4 h 26"/>
                <a:gd name="T42" fmla="*/ 6 w 16"/>
                <a:gd name="T43" fmla="*/ 2 h 26"/>
                <a:gd name="T44" fmla="*/ 8 w 16"/>
                <a:gd name="T45" fmla="*/ 2 h 26"/>
                <a:gd name="T46" fmla="*/ 11 w 16"/>
                <a:gd name="T47" fmla="*/ 5 h 26"/>
                <a:gd name="T48" fmla="*/ 12 w 16"/>
                <a:gd name="T49" fmla="*/ 8 h 26"/>
                <a:gd name="T50" fmla="*/ 12 w 16"/>
                <a:gd name="T51" fmla="*/ 12 h 26"/>
                <a:gd name="T52" fmla="*/ 11 w 16"/>
                <a:gd name="T53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" h="26">
                  <a:moveTo>
                    <a:pt x="15" y="16"/>
                  </a:moveTo>
                  <a:cubicBezTo>
                    <a:pt x="16" y="14"/>
                    <a:pt x="16" y="11"/>
                    <a:pt x="15" y="9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10" y="1"/>
                    <a:pt x="8" y="0"/>
                    <a:pt x="6" y="1"/>
                  </a:cubicBezTo>
                  <a:cubicBezTo>
                    <a:pt x="4" y="1"/>
                    <a:pt x="2" y="2"/>
                    <a:pt x="1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" y="12"/>
                    <a:pt x="1" y="14"/>
                    <a:pt x="3" y="15"/>
                  </a:cubicBezTo>
                  <a:cubicBezTo>
                    <a:pt x="4" y="16"/>
                    <a:pt x="6" y="16"/>
                    <a:pt x="8" y="16"/>
                  </a:cubicBezTo>
                  <a:cubicBezTo>
                    <a:pt x="9" y="16"/>
                    <a:pt x="11" y="15"/>
                    <a:pt x="12" y="13"/>
                  </a:cubicBezTo>
                  <a:cubicBezTo>
                    <a:pt x="12" y="15"/>
                    <a:pt x="12" y="17"/>
                    <a:pt x="11" y="19"/>
                  </a:cubicBezTo>
                  <a:cubicBezTo>
                    <a:pt x="10" y="21"/>
                    <a:pt x="9" y="22"/>
                    <a:pt x="8" y="23"/>
                  </a:cubicBezTo>
                  <a:cubicBezTo>
                    <a:pt x="6" y="24"/>
                    <a:pt x="5" y="25"/>
                    <a:pt x="4" y="25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7" y="25"/>
                    <a:pt x="9" y="24"/>
                    <a:pt x="11" y="23"/>
                  </a:cubicBezTo>
                  <a:cubicBezTo>
                    <a:pt x="13" y="21"/>
                    <a:pt x="14" y="19"/>
                    <a:pt x="15" y="16"/>
                  </a:cubicBezTo>
                  <a:close/>
                  <a:moveTo>
                    <a:pt x="11" y="13"/>
                  </a:moveTo>
                  <a:cubicBezTo>
                    <a:pt x="10" y="14"/>
                    <a:pt x="9" y="14"/>
                    <a:pt x="9" y="14"/>
                  </a:cubicBezTo>
                  <a:cubicBezTo>
                    <a:pt x="8" y="14"/>
                    <a:pt x="7" y="14"/>
                    <a:pt x="6" y="13"/>
                  </a:cubicBezTo>
                  <a:cubicBezTo>
                    <a:pt x="4" y="12"/>
                    <a:pt x="3" y="10"/>
                    <a:pt x="3" y="8"/>
                  </a:cubicBezTo>
                  <a:cubicBezTo>
                    <a:pt x="3" y="6"/>
                    <a:pt x="3" y="5"/>
                    <a:pt x="3" y="4"/>
                  </a:cubicBezTo>
                  <a:cubicBezTo>
                    <a:pt x="4" y="3"/>
                    <a:pt x="5" y="2"/>
                    <a:pt x="6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9" y="3"/>
                    <a:pt x="10" y="4"/>
                    <a:pt x="11" y="5"/>
                  </a:cubicBezTo>
                  <a:cubicBezTo>
                    <a:pt x="11" y="6"/>
                    <a:pt x="12" y="7"/>
                    <a:pt x="12" y="8"/>
                  </a:cubicBezTo>
                  <a:cubicBezTo>
                    <a:pt x="12" y="9"/>
                    <a:pt x="12" y="10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0" name="îs1ïde">
              <a:extLst>
                <a:ext uri="{FF2B5EF4-FFF2-40B4-BE49-F238E27FC236}">
                  <a16:creationId xmlns:a16="http://schemas.microsoft.com/office/drawing/2014/main" id="{788C296D-F696-4511-AAC8-C43522309F8B}"/>
                </a:ext>
              </a:extLst>
            </p:cNvPr>
            <p:cNvSpPr/>
            <p:nvPr/>
          </p:nvSpPr>
          <p:spPr bwMode="auto">
            <a:xfrm>
              <a:off x="3782188" y="1613112"/>
              <a:ext cx="32239" cy="57470"/>
            </a:xfrm>
            <a:custGeom>
              <a:avLst/>
              <a:gdLst>
                <a:gd name="T0" fmla="*/ 11 w 14"/>
                <a:gd name="T1" fmla="*/ 24 h 25"/>
                <a:gd name="T2" fmla="*/ 14 w 14"/>
                <a:gd name="T3" fmla="*/ 0 h 25"/>
                <a:gd name="T4" fmla="*/ 14 w 14"/>
                <a:gd name="T5" fmla="*/ 0 h 25"/>
                <a:gd name="T6" fmla="*/ 1 w 14"/>
                <a:gd name="T7" fmla="*/ 2 h 25"/>
                <a:gd name="T8" fmla="*/ 0 w 14"/>
                <a:gd name="T9" fmla="*/ 8 h 25"/>
                <a:gd name="T10" fmla="*/ 0 w 14"/>
                <a:gd name="T11" fmla="*/ 8 h 25"/>
                <a:gd name="T12" fmla="*/ 2 w 14"/>
                <a:gd name="T13" fmla="*/ 5 h 25"/>
                <a:gd name="T14" fmla="*/ 5 w 14"/>
                <a:gd name="T15" fmla="*/ 4 h 25"/>
                <a:gd name="T16" fmla="*/ 12 w 14"/>
                <a:gd name="T17" fmla="*/ 3 h 25"/>
                <a:gd name="T18" fmla="*/ 9 w 14"/>
                <a:gd name="T19" fmla="*/ 25 h 25"/>
                <a:gd name="T20" fmla="*/ 11 w 14"/>
                <a:gd name="T21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25">
                  <a:moveTo>
                    <a:pt x="11" y="24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7"/>
                    <a:pt x="1" y="6"/>
                    <a:pt x="2" y="5"/>
                  </a:cubicBezTo>
                  <a:cubicBezTo>
                    <a:pt x="3" y="5"/>
                    <a:pt x="4" y="4"/>
                    <a:pt x="5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9" y="25"/>
                    <a:pt x="9" y="25"/>
                    <a:pt x="9" y="25"/>
                  </a:cubicBezTo>
                  <a:lnTo>
                    <a:pt x="1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1" name="i$ľïḑe">
              <a:extLst>
                <a:ext uri="{FF2B5EF4-FFF2-40B4-BE49-F238E27FC236}">
                  <a16:creationId xmlns:a16="http://schemas.microsoft.com/office/drawing/2014/main" id="{7DDE60B1-D100-48B5-AEC3-C1A26AFC23D2}"/>
                </a:ext>
              </a:extLst>
            </p:cNvPr>
            <p:cNvSpPr/>
            <p:nvPr/>
          </p:nvSpPr>
          <p:spPr bwMode="auto">
            <a:xfrm>
              <a:off x="3349063" y="1294926"/>
              <a:ext cx="34342" cy="23128"/>
            </a:xfrm>
            <a:custGeom>
              <a:avLst/>
              <a:gdLst>
                <a:gd name="T0" fmla="*/ 8 w 15"/>
                <a:gd name="T1" fmla="*/ 7 h 10"/>
                <a:gd name="T2" fmla="*/ 12 w 15"/>
                <a:gd name="T3" fmla="*/ 10 h 10"/>
                <a:gd name="T4" fmla="*/ 14 w 15"/>
                <a:gd name="T5" fmla="*/ 3 h 10"/>
                <a:gd name="T6" fmla="*/ 10 w 15"/>
                <a:gd name="T7" fmla="*/ 0 h 10"/>
                <a:gd name="T8" fmla="*/ 0 w 15"/>
                <a:gd name="T9" fmla="*/ 2 h 10"/>
                <a:gd name="T10" fmla="*/ 8 w 15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8" y="7"/>
                  </a:moveTo>
                  <a:cubicBezTo>
                    <a:pt x="12" y="10"/>
                    <a:pt x="12" y="10"/>
                    <a:pt x="12" y="10"/>
                  </a:cubicBezTo>
                  <a:cubicBezTo>
                    <a:pt x="12" y="7"/>
                    <a:pt x="15" y="5"/>
                    <a:pt x="14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7" y="0"/>
                    <a:pt x="3" y="0"/>
                    <a:pt x="0" y="2"/>
                  </a:cubicBezTo>
                  <a:cubicBezTo>
                    <a:pt x="1" y="4"/>
                    <a:pt x="4" y="8"/>
                    <a:pt x="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2" name="iŝļíḍè">
              <a:extLst>
                <a:ext uri="{FF2B5EF4-FFF2-40B4-BE49-F238E27FC236}">
                  <a16:creationId xmlns:a16="http://schemas.microsoft.com/office/drawing/2014/main" id="{C14611D3-878E-4AC6-9A85-C7BC4C1045CF}"/>
                </a:ext>
              </a:extLst>
            </p:cNvPr>
            <p:cNvSpPr/>
            <p:nvPr/>
          </p:nvSpPr>
          <p:spPr bwMode="auto">
            <a:xfrm>
              <a:off x="3378499" y="1327165"/>
              <a:ext cx="27333" cy="18923"/>
            </a:xfrm>
            <a:custGeom>
              <a:avLst/>
              <a:gdLst>
                <a:gd name="T0" fmla="*/ 7 w 12"/>
                <a:gd name="T1" fmla="*/ 7 h 8"/>
                <a:gd name="T2" fmla="*/ 9 w 12"/>
                <a:gd name="T3" fmla="*/ 8 h 8"/>
                <a:gd name="T4" fmla="*/ 12 w 12"/>
                <a:gd name="T5" fmla="*/ 6 h 8"/>
                <a:gd name="T6" fmla="*/ 11 w 12"/>
                <a:gd name="T7" fmla="*/ 2 h 8"/>
                <a:gd name="T8" fmla="*/ 8 w 12"/>
                <a:gd name="T9" fmla="*/ 0 h 8"/>
                <a:gd name="T10" fmla="*/ 0 w 12"/>
                <a:gd name="T11" fmla="*/ 3 h 8"/>
                <a:gd name="T12" fmla="*/ 7 w 12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8">
                  <a:moveTo>
                    <a:pt x="7" y="7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10" y="8"/>
                    <a:pt x="11" y="6"/>
                    <a:pt x="12" y="6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1" y="0"/>
                    <a:pt x="9" y="1"/>
                    <a:pt x="8" y="0"/>
                  </a:cubicBezTo>
                  <a:cubicBezTo>
                    <a:pt x="5" y="1"/>
                    <a:pt x="1" y="0"/>
                    <a:pt x="0" y="3"/>
                  </a:cubicBezTo>
                  <a:cubicBezTo>
                    <a:pt x="2" y="5"/>
                    <a:pt x="5" y="6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3" name="íṩḻîḋê">
              <a:extLst>
                <a:ext uri="{FF2B5EF4-FFF2-40B4-BE49-F238E27FC236}">
                  <a16:creationId xmlns:a16="http://schemas.microsoft.com/office/drawing/2014/main" id="{6A683175-CB35-426F-9ED0-04196D094C13}"/>
                </a:ext>
              </a:extLst>
            </p:cNvPr>
            <p:cNvSpPr/>
            <p:nvPr/>
          </p:nvSpPr>
          <p:spPr bwMode="auto">
            <a:xfrm>
              <a:off x="3394618" y="1244465"/>
              <a:ext cx="100922" cy="166101"/>
            </a:xfrm>
            <a:custGeom>
              <a:avLst/>
              <a:gdLst>
                <a:gd name="T0" fmla="*/ 9 w 44"/>
                <a:gd name="T1" fmla="*/ 32 h 72"/>
                <a:gd name="T2" fmla="*/ 12 w 44"/>
                <a:gd name="T3" fmla="*/ 31 h 72"/>
                <a:gd name="T4" fmla="*/ 15 w 44"/>
                <a:gd name="T5" fmla="*/ 33 h 72"/>
                <a:gd name="T6" fmla="*/ 13 w 44"/>
                <a:gd name="T7" fmla="*/ 44 h 72"/>
                <a:gd name="T8" fmla="*/ 8 w 44"/>
                <a:gd name="T9" fmla="*/ 41 h 72"/>
                <a:gd name="T10" fmla="*/ 14 w 44"/>
                <a:gd name="T11" fmla="*/ 68 h 72"/>
                <a:gd name="T12" fmla="*/ 26 w 44"/>
                <a:gd name="T13" fmla="*/ 72 h 72"/>
                <a:gd name="T14" fmla="*/ 27 w 44"/>
                <a:gd name="T15" fmla="*/ 69 h 72"/>
                <a:gd name="T16" fmla="*/ 15 w 44"/>
                <a:gd name="T17" fmla="*/ 52 h 72"/>
                <a:gd name="T18" fmla="*/ 21 w 44"/>
                <a:gd name="T19" fmla="*/ 49 h 72"/>
                <a:gd name="T20" fmla="*/ 21 w 44"/>
                <a:gd name="T21" fmla="*/ 40 h 72"/>
                <a:gd name="T22" fmla="*/ 26 w 44"/>
                <a:gd name="T23" fmla="*/ 45 h 72"/>
                <a:gd name="T24" fmla="*/ 19 w 44"/>
                <a:gd name="T25" fmla="*/ 31 h 72"/>
                <a:gd name="T26" fmla="*/ 19 w 44"/>
                <a:gd name="T27" fmla="*/ 21 h 72"/>
                <a:gd name="T28" fmla="*/ 30 w 44"/>
                <a:gd name="T29" fmla="*/ 30 h 72"/>
                <a:gd name="T30" fmla="*/ 26 w 44"/>
                <a:gd name="T31" fmla="*/ 19 h 72"/>
                <a:gd name="T32" fmla="*/ 29 w 44"/>
                <a:gd name="T33" fmla="*/ 16 h 72"/>
                <a:gd name="T34" fmla="*/ 43 w 44"/>
                <a:gd name="T35" fmla="*/ 28 h 72"/>
                <a:gd name="T36" fmla="*/ 29 w 44"/>
                <a:gd name="T37" fmla="*/ 8 h 72"/>
                <a:gd name="T38" fmla="*/ 24 w 44"/>
                <a:gd name="T39" fmla="*/ 6 h 72"/>
                <a:gd name="T40" fmla="*/ 24 w 44"/>
                <a:gd name="T41" fmla="*/ 13 h 72"/>
                <a:gd name="T42" fmla="*/ 17 w 44"/>
                <a:gd name="T43" fmla="*/ 11 h 72"/>
                <a:gd name="T44" fmla="*/ 16 w 44"/>
                <a:gd name="T45" fmla="*/ 0 h 72"/>
                <a:gd name="T46" fmla="*/ 14 w 44"/>
                <a:gd name="T47" fmla="*/ 6 h 72"/>
                <a:gd name="T48" fmla="*/ 9 w 44"/>
                <a:gd name="T49" fmla="*/ 8 h 72"/>
                <a:gd name="T50" fmla="*/ 16 w 44"/>
                <a:gd name="T51" fmla="*/ 16 h 72"/>
                <a:gd name="T52" fmla="*/ 16 w 44"/>
                <a:gd name="T53" fmla="*/ 25 h 72"/>
                <a:gd name="T54" fmla="*/ 11 w 44"/>
                <a:gd name="T55" fmla="*/ 20 h 72"/>
                <a:gd name="T56" fmla="*/ 0 w 44"/>
                <a:gd name="T57" fmla="*/ 19 h 72"/>
                <a:gd name="T58" fmla="*/ 9 w 44"/>
                <a:gd name="T59" fmla="*/ 28 h 72"/>
                <a:gd name="T60" fmla="*/ 9 w 44"/>
                <a:gd name="T61" fmla="*/ 3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4" h="72">
                  <a:moveTo>
                    <a:pt x="9" y="32"/>
                  </a:moveTo>
                  <a:cubicBezTo>
                    <a:pt x="10" y="33"/>
                    <a:pt x="11" y="32"/>
                    <a:pt x="12" y="3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7"/>
                    <a:pt x="15" y="41"/>
                    <a:pt x="13" y="44"/>
                  </a:cubicBezTo>
                  <a:cubicBezTo>
                    <a:pt x="11" y="46"/>
                    <a:pt x="10" y="42"/>
                    <a:pt x="8" y="41"/>
                  </a:cubicBezTo>
                  <a:cubicBezTo>
                    <a:pt x="10" y="50"/>
                    <a:pt x="15" y="60"/>
                    <a:pt x="14" y="68"/>
                  </a:cubicBezTo>
                  <a:cubicBezTo>
                    <a:pt x="20" y="72"/>
                    <a:pt x="24" y="72"/>
                    <a:pt x="26" y="72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19" y="64"/>
                    <a:pt x="16" y="54"/>
                    <a:pt x="15" y="52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46"/>
                    <a:pt x="20" y="41"/>
                    <a:pt x="21" y="40"/>
                  </a:cubicBezTo>
                  <a:cubicBezTo>
                    <a:pt x="24" y="41"/>
                    <a:pt x="25" y="43"/>
                    <a:pt x="26" y="45"/>
                  </a:cubicBezTo>
                  <a:cubicBezTo>
                    <a:pt x="33" y="42"/>
                    <a:pt x="22" y="36"/>
                    <a:pt x="19" y="31"/>
                  </a:cubicBezTo>
                  <a:cubicBezTo>
                    <a:pt x="19" y="27"/>
                    <a:pt x="19" y="24"/>
                    <a:pt x="19" y="21"/>
                  </a:cubicBezTo>
                  <a:cubicBezTo>
                    <a:pt x="23" y="22"/>
                    <a:pt x="27" y="27"/>
                    <a:pt x="30" y="30"/>
                  </a:cubicBezTo>
                  <a:cubicBezTo>
                    <a:pt x="33" y="27"/>
                    <a:pt x="27" y="23"/>
                    <a:pt x="26" y="19"/>
                  </a:cubicBezTo>
                  <a:cubicBezTo>
                    <a:pt x="25" y="17"/>
                    <a:pt x="27" y="17"/>
                    <a:pt x="29" y="16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1"/>
                    <a:pt x="34" y="15"/>
                    <a:pt x="29" y="8"/>
                  </a:cubicBezTo>
                  <a:cubicBezTo>
                    <a:pt x="30" y="6"/>
                    <a:pt x="29" y="4"/>
                    <a:pt x="24" y="6"/>
                  </a:cubicBezTo>
                  <a:cubicBezTo>
                    <a:pt x="22" y="6"/>
                    <a:pt x="19" y="7"/>
                    <a:pt x="24" y="13"/>
                  </a:cubicBezTo>
                  <a:cubicBezTo>
                    <a:pt x="21" y="17"/>
                    <a:pt x="19" y="12"/>
                    <a:pt x="17" y="11"/>
                  </a:cubicBezTo>
                  <a:cubicBezTo>
                    <a:pt x="18" y="6"/>
                    <a:pt x="20" y="1"/>
                    <a:pt x="16" y="0"/>
                  </a:cubicBezTo>
                  <a:cubicBezTo>
                    <a:pt x="16" y="2"/>
                    <a:pt x="16" y="4"/>
                    <a:pt x="14" y="6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10"/>
                    <a:pt x="14" y="13"/>
                    <a:pt x="16" y="16"/>
                  </a:cubicBezTo>
                  <a:cubicBezTo>
                    <a:pt x="17" y="20"/>
                    <a:pt x="16" y="23"/>
                    <a:pt x="16" y="25"/>
                  </a:cubicBezTo>
                  <a:cubicBezTo>
                    <a:pt x="12" y="27"/>
                    <a:pt x="13" y="22"/>
                    <a:pt x="11" y="20"/>
                  </a:cubicBezTo>
                  <a:cubicBezTo>
                    <a:pt x="7" y="17"/>
                    <a:pt x="2" y="18"/>
                    <a:pt x="0" y="1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6" y="32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4" name="íṡľiḑê">
              <a:extLst>
                <a:ext uri="{FF2B5EF4-FFF2-40B4-BE49-F238E27FC236}">
                  <a16:creationId xmlns:a16="http://schemas.microsoft.com/office/drawing/2014/main" id="{1B3D038D-05D3-44A1-88E2-4ED7F61C7335}"/>
                </a:ext>
              </a:extLst>
            </p:cNvPr>
            <p:cNvSpPr/>
            <p:nvPr/>
          </p:nvSpPr>
          <p:spPr bwMode="auto">
            <a:xfrm>
              <a:off x="3589455" y="1092381"/>
              <a:ext cx="30137" cy="30137"/>
            </a:xfrm>
            <a:custGeom>
              <a:avLst/>
              <a:gdLst>
                <a:gd name="T0" fmla="*/ 2 w 13"/>
                <a:gd name="T1" fmla="*/ 13 h 13"/>
                <a:gd name="T2" fmla="*/ 9 w 13"/>
                <a:gd name="T3" fmla="*/ 13 h 13"/>
                <a:gd name="T4" fmla="*/ 3 w 13"/>
                <a:gd name="T5" fmla="*/ 0 h 13"/>
                <a:gd name="T6" fmla="*/ 2 w 13"/>
                <a:gd name="T7" fmla="*/ 8 h 13"/>
                <a:gd name="T8" fmla="*/ 2 w 13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2" y="13"/>
                  </a:moveTo>
                  <a:cubicBezTo>
                    <a:pt x="4" y="13"/>
                    <a:pt x="6" y="13"/>
                    <a:pt x="9" y="13"/>
                  </a:cubicBezTo>
                  <a:cubicBezTo>
                    <a:pt x="13" y="8"/>
                    <a:pt x="6" y="3"/>
                    <a:pt x="3" y="0"/>
                  </a:cubicBezTo>
                  <a:cubicBezTo>
                    <a:pt x="0" y="1"/>
                    <a:pt x="2" y="6"/>
                    <a:pt x="2" y="8"/>
                  </a:cubicBezTo>
                  <a:cubicBezTo>
                    <a:pt x="2" y="9"/>
                    <a:pt x="1" y="11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5" name="iṥļiḓe">
              <a:extLst>
                <a:ext uri="{FF2B5EF4-FFF2-40B4-BE49-F238E27FC236}">
                  <a16:creationId xmlns:a16="http://schemas.microsoft.com/office/drawing/2014/main" id="{6C448F0E-44C6-45D5-93E8-5D4387E13383}"/>
                </a:ext>
              </a:extLst>
            </p:cNvPr>
            <p:cNvSpPr/>
            <p:nvPr/>
          </p:nvSpPr>
          <p:spPr bwMode="auto">
            <a:xfrm>
              <a:off x="3578241" y="1138637"/>
              <a:ext cx="18222" cy="25231"/>
            </a:xfrm>
            <a:custGeom>
              <a:avLst/>
              <a:gdLst>
                <a:gd name="T0" fmla="*/ 2 w 8"/>
                <a:gd name="T1" fmla="*/ 11 h 11"/>
                <a:gd name="T2" fmla="*/ 8 w 8"/>
                <a:gd name="T3" fmla="*/ 9 h 11"/>
                <a:gd name="T4" fmla="*/ 7 w 8"/>
                <a:gd name="T5" fmla="*/ 4 h 11"/>
                <a:gd name="T6" fmla="*/ 3 w 8"/>
                <a:gd name="T7" fmla="*/ 0 h 11"/>
                <a:gd name="T8" fmla="*/ 1 w 8"/>
                <a:gd name="T9" fmla="*/ 5 h 11"/>
                <a:gd name="T10" fmla="*/ 2 w 8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1">
                  <a:moveTo>
                    <a:pt x="2" y="11"/>
                  </a:moveTo>
                  <a:cubicBezTo>
                    <a:pt x="4" y="11"/>
                    <a:pt x="6" y="10"/>
                    <a:pt x="8" y="9"/>
                  </a:cubicBezTo>
                  <a:cubicBezTo>
                    <a:pt x="8" y="7"/>
                    <a:pt x="8" y="6"/>
                    <a:pt x="7" y="4"/>
                  </a:cubicBezTo>
                  <a:cubicBezTo>
                    <a:pt x="6" y="3"/>
                    <a:pt x="5" y="1"/>
                    <a:pt x="3" y="0"/>
                  </a:cubicBezTo>
                  <a:cubicBezTo>
                    <a:pt x="3" y="0"/>
                    <a:pt x="0" y="1"/>
                    <a:pt x="1" y="5"/>
                  </a:cubicBezTo>
                  <a:cubicBezTo>
                    <a:pt x="2" y="8"/>
                    <a:pt x="2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6" name="iŝ1îḋé">
              <a:extLst>
                <a:ext uri="{FF2B5EF4-FFF2-40B4-BE49-F238E27FC236}">
                  <a16:creationId xmlns:a16="http://schemas.microsoft.com/office/drawing/2014/main" id="{DB4F713C-D36B-413C-83FB-156840C12ACB}"/>
                </a:ext>
              </a:extLst>
            </p:cNvPr>
            <p:cNvSpPr/>
            <p:nvPr/>
          </p:nvSpPr>
          <p:spPr bwMode="auto">
            <a:xfrm>
              <a:off x="3628702" y="1117611"/>
              <a:ext cx="41350" cy="39248"/>
            </a:xfrm>
            <a:custGeom>
              <a:avLst/>
              <a:gdLst>
                <a:gd name="T0" fmla="*/ 5 w 18"/>
                <a:gd name="T1" fmla="*/ 11 h 17"/>
                <a:gd name="T2" fmla="*/ 7 w 18"/>
                <a:gd name="T3" fmla="*/ 11 h 17"/>
                <a:gd name="T4" fmla="*/ 7 w 18"/>
                <a:gd name="T5" fmla="*/ 17 h 17"/>
                <a:gd name="T6" fmla="*/ 8 w 18"/>
                <a:gd name="T7" fmla="*/ 17 h 17"/>
                <a:gd name="T8" fmla="*/ 12 w 18"/>
                <a:gd name="T9" fmla="*/ 14 h 17"/>
                <a:gd name="T10" fmla="*/ 13 w 18"/>
                <a:gd name="T11" fmla="*/ 12 h 17"/>
                <a:gd name="T12" fmla="*/ 17 w 18"/>
                <a:gd name="T13" fmla="*/ 7 h 17"/>
                <a:gd name="T14" fmla="*/ 13 w 18"/>
                <a:gd name="T15" fmla="*/ 0 h 17"/>
                <a:gd name="T16" fmla="*/ 2 w 18"/>
                <a:gd name="T17" fmla="*/ 3 h 17"/>
                <a:gd name="T18" fmla="*/ 5 w 18"/>
                <a:gd name="T19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7">
                  <a:moveTo>
                    <a:pt x="5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3"/>
                    <a:pt x="7" y="15"/>
                    <a:pt x="7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5"/>
                    <a:pt x="11" y="15"/>
                    <a:pt x="12" y="14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5"/>
                    <a:pt x="17" y="2"/>
                    <a:pt x="13" y="0"/>
                  </a:cubicBezTo>
                  <a:cubicBezTo>
                    <a:pt x="10" y="1"/>
                    <a:pt x="7" y="2"/>
                    <a:pt x="2" y="3"/>
                  </a:cubicBezTo>
                  <a:cubicBezTo>
                    <a:pt x="0" y="7"/>
                    <a:pt x="3" y="10"/>
                    <a:pt x="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7" name="iṩḷiḓè">
              <a:extLst>
                <a:ext uri="{FF2B5EF4-FFF2-40B4-BE49-F238E27FC236}">
                  <a16:creationId xmlns:a16="http://schemas.microsoft.com/office/drawing/2014/main" id="{4EEFD242-E879-4A10-B43C-8ECE667BAB45}"/>
                </a:ext>
              </a:extLst>
            </p:cNvPr>
            <p:cNvSpPr/>
            <p:nvPr/>
          </p:nvSpPr>
          <p:spPr bwMode="auto">
            <a:xfrm>
              <a:off x="3628702" y="1154756"/>
              <a:ext cx="38547" cy="29436"/>
            </a:xfrm>
            <a:custGeom>
              <a:avLst/>
              <a:gdLst>
                <a:gd name="T0" fmla="*/ 6 w 17"/>
                <a:gd name="T1" fmla="*/ 13 h 13"/>
                <a:gd name="T2" fmla="*/ 15 w 17"/>
                <a:gd name="T3" fmla="*/ 4 h 13"/>
                <a:gd name="T4" fmla="*/ 16 w 17"/>
                <a:gd name="T5" fmla="*/ 0 h 13"/>
                <a:gd name="T6" fmla="*/ 1 w 17"/>
                <a:gd name="T7" fmla="*/ 5 h 13"/>
                <a:gd name="T8" fmla="*/ 6 w 17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6" y="13"/>
                  </a:moveTo>
                  <a:cubicBezTo>
                    <a:pt x="9" y="10"/>
                    <a:pt x="13" y="8"/>
                    <a:pt x="15" y="4"/>
                  </a:cubicBezTo>
                  <a:cubicBezTo>
                    <a:pt x="16" y="3"/>
                    <a:pt x="17" y="2"/>
                    <a:pt x="16" y="0"/>
                  </a:cubicBezTo>
                  <a:cubicBezTo>
                    <a:pt x="11" y="0"/>
                    <a:pt x="6" y="5"/>
                    <a:pt x="1" y="5"/>
                  </a:cubicBezTo>
                  <a:cubicBezTo>
                    <a:pt x="0" y="10"/>
                    <a:pt x="4" y="11"/>
                    <a:pt x="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8" name="îṥ1ïďé">
              <a:extLst>
                <a:ext uri="{FF2B5EF4-FFF2-40B4-BE49-F238E27FC236}">
                  <a16:creationId xmlns:a16="http://schemas.microsoft.com/office/drawing/2014/main" id="{C5CDA6D4-1247-459A-884E-C72464AAB15F}"/>
                </a:ext>
              </a:extLst>
            </p:cNvPr>
            <p:cNvSpPr/>
            <p:nvPr/>
          </p:nvSpPr>
          <p:spPr bwMode="auto">
            <a:xfrm>
              <a:off x="3548104" y="1165970"/>
              <a:ext cx="53265" cy="73589"/>
            </a:xfrm>
            <a:custGeom>
              <a:avLst/>
              <a:gdLst>
                <a:gd name="T0" fmla="*/ 7 w 23"/>
                <a:gd name="T1" fmla="*/ 32 h 32"/>
                <a:gd name="T2" fmla="*/ 23 w 23"/>
                <a:gd name="T3" fmla="*/ 0 h 32"/>
                <a:gd name="T4" fmla="*/ 3 w 23"/>
                <a:gd name="T5" fmla="*/ 23 h 32"/>
                <a:gd name="T6" fmla="*/ 7 w 23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2">
                  <a:moveTo>
                    <a:pt x="7" y="32"/>
                  </a:moveTo>
                  <a:cubicBezTo>
                    <a:pt x="13" y="23"/>
                    <a:pt x="20" y="11"/>
                    <a:pt x="23" y="0"/>
                  </a:cubicBezTo>
                  <a:cubicBezTo>
                    <a:pt x="17" y="9"/>
                    <a:pt x="11" y="18"/>
                    <a:pt x="3" y="23"/>
                  </a:cubicBezTo>
                  <a:cubicBezTo>
                    <a:pt x="0" y="28"/>
                    <a:pt x="6" y="31"/>
                    <a:pt x="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69" name="iSḷiḍé">
              <a:extLst>
                <a:ext uri="{FF2B5EF4-FFF2-40B4-BE49-F238E27FC236}">
                  <a16:creationId xmlns:a16="http://schemas.microsoft.com/office/drawing/2014/main" id="{3346FAE4-DCCE-4E92-9A37-1E08920B7F59}"/>
                </a:ext>
              </a:extLst>
            </p:cNvPr>
            <p:cNvSpPr/>
            <p:nvPr/>
          </p:nvSpPr>
          <p:spPr bwMode="auto">
            <a:xfrm>
              <a:off x="3773077" y="1117611"/>
              <a:ext cx="93914" cy="101623"/>
            </a:xfrm>
            <a:custGeom>
              <a:avLst/>
              <a:gdLst>
                <a:gd name="T0" fmla="*/ 9 w 41"/>
                <a:gd name="T1" fmla="*/ 38 h 44"/>
                <a:gd name="T2" fmla="*/ 22 w 41"/>
                <a:gd name="T3" fmla="*/ 33 h 44"/>
                <a:gd name="T4" fmla="*/ 12 w 41"/>
                <a:gd name="T5" fmla="*/ 44 h 44"/>
                <a:gd name="T6" fmla="*/ 29 w 41"/>
                <a:gd name="T7" fmla="*/ 31 h 44"/>
                <a:gd name="T8" fmla="*/ 39 w 41"/>
                <a:gd name="T9" fmla="*/ 26 h 44"/>
                <a:gd name="T10" fmla="*/ 40 w 41"/>
                <a:gd name="T11" fmla="*/ 22 h 44"/>
                <a:gd name="T12" fmla="*/ 39 w 41"/>
                <a:gd name="T13" fmla="*/ 22 h 44"/>
                <a:gd name="T14" fmla="*/ 36 w 41"/>
                <a:gd name="T15" fmla="*/ 24 h 44"/>
                <a:gd name="T16" fmla="*/ 34 w 41"/>
                <a:gd name="T17" fmla="*/ 23 h 44"/>
                <a:gd name="T18" fmla="*/ 37 w 41"/>
                <a:gd name="T19" fmla="*/ 18 h 44"/>
                <a:gd name="T20" fmla="*/ 40 w 41"/>
                <a:gd name="T21" fmla="*/ 14 h 44"/>
                <a:gd name="T22" fmla="*/ 37 w 41"/>
                <a:gd name="T23" fmla="*/ 0 h 44"/>
                <a:gd name="T24" fmla="*/ 29 w 41"/>
                <a:gd name="T25" fmla="*/ 23 h 44"/>
                <a:gd name="T26" fmla="*/ 23 w 41"/>
                <a:gd name="T27" fmla="*/ 27 h 44"/>
                <a:gd name="T28" fmla="*/ 6 w 41"/>
                <a:gd name="T29" fmla="*/ 29 h 44"/>
                <a:gd name="T30" fmla="*/ 4 w 41"/>
                <a:gd name="T31" fmla="*/ 28 h 44"/>
                <a:gd name="T32" fmla="*/ 6 w 41"/>
                <a:gd name="T33" fmla="*/ 37 h 44"/>
                <a:gd name="T34" fmla="*/ 9 w 41"/>
                <a:gd name="T35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44">
                  <a:moveTo>
                    <a:pt x="9" y="38"/>
                  </a:moveTo>
                  <a:cubicBezTo>
                    <a:pt x="14" y="36"/>
                    <a:pt x="18" y="33"/>
                    <a:pt x="22" y="33"/>
                  </a:cubicBezTo>
                  <a:cubicBezTo>
                    <a:pt x="22" y="37"/>
                    <a:pt x="15" y="41"/>
                    <a:pt x="12" y="44"/>
                  </a:cubicBezTo>
                  <a:cubicBezTo>
                    <a:pt x="22" y="43"/>
                    <a:pt x="26" y="37"/>
                    <a:pt x="29" y="31"/>
                  </a:cubicBezTo>
                  <a:cubicBezTo>
                    <a:pt x="32" y="28"/>
                    <a:pt x="36" y="27"/>
                    <a:pt x="39" y="26"/>
                  </a:cubicBezTo>
                  <a:cubicBezTo>
                    <a:pt x="40" y="25"/>
                    <a:pt x="41" y="25"/>
                    <a:pt x="40" y="22"/>
                  </a:cubicBezTo>
                  <a:cubicBezTo>
                    <a:pt x="40" y="22"/>
                    <a:pt x="39" y="22"/>
                    <a:pt x="39" y="22"/>
                  </a:cubicBezTo>
                  <a:cubicBezTo>
                    <a:pt x="38" y="23"/>
                    <a:pt x="37" y="24"/>
                    <a:pt x="36" y="24"/>
                  </a:cubicBezTo>
                  <a:cubicBezTo>
                    <a:pt x="35" y="25"/>
                    <a:pt x="33" y="25"/>
                    <a:pt x="34" y="23"/>
                  </a:cubicBezTo>
                  <a:cubicBezTo>
                    <a:pt x="35" y="21"/>
                    <a:pt x="36" y="19"/>
                    <a:pt x="37" y="18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1"/>
                    <a:pt x="40" y="3"/>
                    <a:pt x="37" y="0"/>
                  </a:cubicBezTo>
                  <a:cubicBezTo>
                    <a:pt x="33" y="3"/>
                    <a:pt x="31" y="15"/>
                    <a:pt x="29" y="23"/>
                  </a:cubicBezTo>
                  <a:cubicBezTo>
                    <a:pt x="27" y="27"/>
                    <a:pt x="25" y="27"/>
                    <a:pt x="23" y="27"/>
                  </a:cubicBezTo>
                  <a:cubicBezTo>
                    <a:pt x="18" y="28"/>
                    <a:pt x="10" y="30"/>
                    <a:pt x="6" y="29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0" y="32"/>
                    <a:pt x="5" y="35"/>
                    <a:pt x="6" y="37"/>
                  </a:cubicBezTo>
                  <a:lnTo>
                    <a:pt x="9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0" name="îşļíďê">
              <a:extLst>
                <a:ext uri="{FF2B5EF4-FFF2-40B4-BE49-F238E27FC236}">
                  <a16:creationId xmlns:a16="http://schemas.microsoft.com/office/drawing/2014/main" id="{F9EC80CE-2B64-4A32-AD22-BFB95663B4DC}"/>
                </a:ext>
              </a:extLst>
            </p:cNvPr>
            <p:cNvSpPr/>
            <p:nvPr/>
          </p:nvSpPr>
          <p:spPr bwMode="auto">
            <a:xfrm>
              <a:off x="3846666" y="1210123"/>
              <a:ext cx="22427" cy="32239"/>
            </a:xfrm>
            <a:custGeom>
              <a:avLst/>
              <a:gdLst>
                <a:gd name="T0" fmla="*/ 4 w 10"/>
                <a:gd name="T1" fmla="*/ 14 h 14"/>
                <a:gd name="T2" fmla="*/ 9 w 10"/>
                <a:gd name="T3" fmla="*/ 12 h 14"/>
                <a:gd name="T4" fmla="*/ 2 w 10"/>
                <a:gd name="T5" fmla="*/ 0 h 14"/>
                <a:gd name="T6" fmla="*/ 1 w 10"/>
                <a:gd name="T7" fmla="*/ 10 h 14"/>
                <a:gd name="T8" fmla="*/ 4 w 1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4" y="14"/>
                  </a:moveTo>
                  <a:cubicBezTo>
                    <a:pt x="6" y="14"/>
                    <a:pt x="7" y="14"/>
                    <a:pt x="9" y="12"/>
                  </a:cubicBezTo>
                  <a:cubicBezTo>
                    <a:pt x="10" y="7"/>
                    <a:pt x="8" y="2"/>
                    <a:pt x="2" y="0"/>
                  </a:cubicBezTo>
                  <a:cubicBezTo>
                    <a:pt x="0" y="3"/>
                    <a:pt x="2" y="6"/>
                    <a:pt x="1" y="10"/>
                  </a:cubicBezTo>
                  <a:cubicBezTo>
                    <a:pt x="0" y="13"/>
                    <a:pt x="3" y="12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2" name="îš1íḍê">
              <a:extLst>
                <a:ext uri="{FF2B5EF4-FFF2-40B4-BE49-F238E27FC236}">
                  <a16:creationId xmlns:a16="http://schemas.microsoft.com/office/drawing/2014/main" id="{EA530490-97DD-4334-A644-BB472000A225}"/>
                </a:ext>
              </a:extLst>
            </p:cNvPr>
            <p:cNvSpPr/>
            <p:nvPr/>
          </p:nvSpPr>
          <p:spPr bwMode="auto">
            <a:xfrm>
              <a:off x="3944785" y="1278806"/>
              <a:ext cx="21025" cy="21025"/>
            </a:xfrm>
            <a:custGeom>
              <a:avLst/>
              <a:gdLst>
                <a:gd name="T0" fmla="*/ 7 w 9"/>
                <a:gd name="T1" fmla="*/ 6 h 9"/>
                <a:gd name="T2" fmla="*/ 8 w 9"/>
                <a:gd name="T3" fmla="*/ 1 h 9"/>
                <a:gd name="T4" fmla="*/ 2 w 9"/>
                <a:gd name="T5" fmla="*/ 2 h 9"/>
                <a:gd name="T6" fmla="*/ 0 w 9"/>
                <a:gd name="T7" fmla="*/ 6 h 9"/>
                <a:gd name="T8" fmla="*/ 7 w 9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7" y="6"/>
                  </a:moveTo>
                  <a:cubicBezTo>
                    <a:pt x="8" y="4"/>
                    <a:pt x="9" y="2"/>
                    <a:pt x="8" y="1"/>
                  </a:cubicBezTo>
                  <a:cubicBezTo>
                    <a:pt x="6" y="0"/>
                    <a:pt x="4" y="2"/>
                    <a:pt x="2" y="2"/>
                  </a:cubicBezTo>
                  <a:cubicBezTo>
                    <a:pt x="0" y="3"/>
                    <a:pt x="0" y="5"/>
                    <a:pt x="0" y="6"/>
                  </a:cubicBezTo>
                  <a:cubicBezTo>
                    <a:pt x="1" y="9"/>
                    <a:pt x="4" y="8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3" name="íŝliḓê">
              <a:extLst>
                <a:ext uri="{FF2B5EF4-FFF2-40B4-BE49-F238E27FC236}">
                  <a16:creationId xmlns:a16="http://schemas.microsoft.com/office/drawing/2014/main" id="{72C686D1-C254-4A4E-ADF7-E2ABD7A4F680}"/>
                </a:ext>
              </a:extLst>
            </p:cNvPr>
            <p:cNvSpPr/>
            <p:nvPr/>
          </p:nvSpPr>
          <p:spPr bwMode="auto">
            <a:xfrm>
              <a:off x="3910443" y="1308943"/>
              <a:ext cx="61675" cy="62376"/>
            </a:xfrm>
            <a:custGeom>
              <a:avLst/>
              <a:gdLst>
                <a:gd name="T0" fmla="*/ 6 w 27"/>
                <a:gd name="T1" fmla="*/ 10 h 27"/>
                <a:gd name="T2" fmla="*/ 14 w 27"/>
                <a:gd name="T3" fmla="*/ 14 h 27"/>
                <a:gd name="T4" fmla="*/ 9 w 27"/>
                <a:gd name="T5" fmla="*/ 18 h 27"/>
                <a:gd name="T6" fmla="*/ 4 w 27"/>
                <a:gd name="T7" fmla="*/ 16 h 27"/>
                <a:gd name="T8" fmla="*/ 2 w 27"/>
                <a:gd name="T9" fmla="*/ 17 h 27"/>
                <a:gd name="T10" fmla="*/ 8 w 27"/>
                <a:gd name="T11" fmla="*/ 27 h 27"/>
                <a:gd name="T12" fmla="*/ 22 w 27"/>
                <a:gd name="T13" fmla="*/ 17 h 27"/>
                <a:gd name="T14" fmla="*/ 25 w 27"/>
                <a:gd name="T15" fmla="*/ 18 h 27"/>
                <a:gd name="T16" fmla="*/ 26 w 27"/>
                <a:gd name="T17" fmla="*/ 16 h 27"/>
                <a:gd name="T18" fmla="*/ 24 w 27"/>
                <a:gd name="T19" fmla="*/ 14 h 27"/>
                <a:gd name="T20" fmla="*/ 24 w 27"/>
                <a:gd name="T21" fmla="*/ 11 h 27"/>
                <a:gd name="T22" fmla="*/ 23 w 27"/>
                <a:gd name="T23" fmla="*/ 9 h 27"/>
                <a:gd name="T24" fmla="*/ 19 w 27"/>
                <a:gd name="T25" fmla="*/ 12 h 27"/>
                <a:gd name="T26" fmla="*/ 11 w 27"/>
                <a:gd name="T27" fmla="*/ 7 h 27"/>
                <a:gd name="T28" fmla="*/ 4 w 27"/>
                <a:gd name="T29" fmla="*/ 2 h 27"/>
                <a:gd name="T30" fmla="*/ 0 w 27"/>
                <a:gd name="T31" fmla="*/ 3 h 27"/>
                <a:gd name="T32" fmla="*/ 6 w 27"/>
                <a:gd name="T33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7">
                  <a:moveTo>
                    <a:pt x="6" y="10"/>
                  </a:moveTo>
                  <a:cubicBezTo>
                    <a:pt x="9" y="11"/>
                    <a:pt x="12" y="12"/>
                    <a:pt x="14" y="14"/>
                  </a:cubicBezTo>
                  <a:cubicBezTo>
                    <a:pt x="14" y="15"/>
                    <a:pt x="11" y="17"/>
                    <a:pt x="9" y="18"/>
                  </a:cubicBezTo>
                  <a:cubicBezTo>
                    <a:pt x="7" y="19"/>
                    <a:pt x="6" y="16"/>
                    <a:pt x="4" y="16"/>
                  </a:cubicBezTo>
                  <a:cubicBezTo>
                    <a:pt x="3" y="15"/>
                    <a:pt x="2" y="15"/>
                    <a:pt x="2" y="17"/>
                  </a:cubicBezTo>
                  <a:cubicBezTo>
                    <a:pt x="4" y="20"/>
                    <a:pt x="4" y="25"/>
                    <a:pt x="8" y="27"/>
                  </a:cubicBezTo>
                  <a:cubicBezTo>
                    <a:pt x="13" y="23"/>
                    <a:pt x="17" y="20"/>
                    <a:pt x="22" y="17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6" y="18"/>
                    <a:pt x="27" y="17"/>
                    <a:pt x="26" y="16"/>
                  </a:cubicBezTo>
                  <a:cubicBezTo>
                    <a:pt x="26" y="16"/>
                    <a:pt x="25" y="14"/>
                    <a:pt x="24" y="14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2" y="10"/>
                    <a:pt x="20" y="11"/>
                    <a:pt x="19" y="12"/>
                  </a:cubicBezTo>
                  <a:cubicBezTo>
                    <a:pt x="16" y="10"/>
                    <a:pt x="13" y="9"/>
                    <a:pt x="11" y="7"/>
                  </a:cubicBezTo>
                  <a:cubicBezTo>
                    <a:pt x="8" y="6"/>
                    <a:pt x="6" y="4"/>
                    <a:pt x="4" y="2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9"/>
                    <a:pt x="3" y="10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4" name="iṡļiḍe">
              <a:extLst>
                <a:ext uri="{FF2B5EF4-FFF2-40B4-BE49-F238E27FC236}">
                  <a16:creationId xmlns:a16="http://schemas.microsoft.com/office/drawing/2014/main" id="{2085034B-02B8-446B-9DE9-CFE25DE438B0}"/>
                </a:ext>
              </a:extLst>
            </p:cNvPr>
            <p:cNvSpPr/>
            <p:nvPr/>
          </p:nvSpPr>
          <p:spPr bwMode="auto">
            <a:xfrm>
              <a:off x="3935674" y="1271798"/>
              <a:ext cx="124051" cy="76393"/>
            </a:xfrm>
            <a:custGeom>
              <a:avLst/>
              <a:gdLst>
                <a:gd name="T0" fmla="*/ 52 w 54"/>
                <a:gd name="T1" fmla="*/ 10 h 33"/>
                <a:gd name="T2" fmla="*/ 41 w 54"/>
                <a:gd name="T3" fmla="*/ 13 h 33"/>
                <a:gd name="T4" fmla="*/ 37 w 54"/>
                <a:gd name="T5" fmla="*/ 11 h 33"/>
                <a:gd name="T6" fmla="*/ 35 w 54"/>
                <a:gd name="T7" fmla="*/ 12 h 33"/>
                <a:gd name="T8" fmla="*/ 29 w 54"/>
                <a:gd name="T9" fmla="*/ 15 h 33"/>
                <a:gd name="T10" fmla="*/ 28 w 54"/>
                <a:gd name="T11" fmla="*/ 13 h 33"/>
                <a:gd name="T12" fmla="*/ 23 w 54"/>
                <a:gd name="T13" fmla="*/ 15 h 33"/>
                <a:gd name="T14" fmla="*/ 19 w 54"/>
                <a:gd name="T15" fmla="*/ 15 h 33"/>
                <a:gd name="T16" fmla="*/ 26 w 54"/>
                <a:gd name="T17" fmla="*/ 0 h 33"/>
                <a:gd name="T18" fmla="*/ 19 w 54"/>
                <a:gd name="T19" fmla="*/ 6 h 33"/>
                <a:gd name="T20" fmla="*/ 14 w 54"/>
                <a:gd name="T21" fmla="*/ 10 h 33"/>
                <a:gd name="T22" fmla="*/ 10 w 54"/>
                <a:gd name="T23" fmla="*/ 15 h 33"/>
                <a:gd name="T24" fmla="*/ 17 w 54"/>
                <a:gd name="T25" fmla="*/ 16 h 33"/>
                <a:gd name="T26" fmla="*/ 24 w 54"/>
                <a:gd name="T27" fmla="*/ 19 h 33"/>
                <a:gd name="T28" fmla="*/ 23 w 54"/>
                <a:gd name="T29" fmla="*/ 23 h 33"/>
                <a:gd name="T30" fmla="*/ 3 w 54"/>
                <a:gd name="T31" fmla="*/ 13 h 33"/>
                <a:gd name="T32" fmla="*/ 0 w 54"/>
                <a:gd name="T33" fmla="*/ 15 h 33"/>
                <a:gd name="T34" fmla="*/ 4 w 54"/>
                <a:gd name="T35" fmla="*/ 21 h 33"/>
                <a:gd name="T36" fmla="*/ 8 w 54"/>
                <a:gd name="T37" fmla="*/ 22 h 33"/>
                <a:gd name="T38" fmla="*/ 24 w 54"/>
                <a:gd name="T39" fmla="*/ 27 h 33"/>
                <a:gd name="T40" fmla="*/ 14 w 54"/>
                <a:gd name="T41" fmla="*/ 26 h 33"/>
                <a:gd name="T42" fmla="*/ 21 w 54"/>
                <a:gd name="T43" fmla="*/ 30 h 33"/>
                <a:gd name="T44" fmla="*/ 29 w 54"/>
                <a:gd name="T45" fmla="*/ 33 h 33"/>
                <a:gd name="T46" fmla="*/ 34 w 54"/>
                <a:gd name="T47" fmla="*/ 28 h 33"/>
                <a:gd name="T48" fmla="*/ 45 w 54"/>
                <a:gd name="T49" fmla="*/ 28 h 33"/>
                <a:gd name="T50" fmla="*/ 46 w 54"/>
                <a:gd name="T51" fmla="*/ 23 h 33"/>
                <a:gd name="T52" fmla="*/ 42 w 54"/>
                <a:gd name="T53" fmla="*/ 19 h 33"/>
                <a:gd name="T54" fmla="*/ 43 w 54"/>
                <a:gd name="T55" fmla="*/ 18 h 33"/>
                <a:gd name="T56" fmla="*/ 50 w 54"/>
                <a:gd name="T57" fmla="*/ 17 h 33"/>
                <a:gd name="T58" fmla="*/ 52 w 54"/>
                <a:gd name="T59" fmla="*/ 10 h 33"/>
                <a:gd name="T60" fmla="*/ 38 w 54"/>
                <a:gd name="T61" fmla="*/ 23 h 33"/>
                <a:gd name="T62" fmla="*/ 30 w 54"/>
                <a:gd name="T63" fmla="*/ 24 h 33"/>
                <a:gd name="T64" fmla="*/ 33 w 54"/>
                <a:gd name="T65" fmla="*/ 23 h 33"/>
                <a:gd name="T66" fmla="*/ 35 w 54"/>
                <a:gd name="T67" fmla="*/ 21 h 33"/>
                <a:gd name="T68" fmla="*/ 31 w 54"/>
                <a:gd name="T69" fmla="*/ 20 h 33"/>
                <a:gd name="T70" fmla="*/ 30 w 54"/>
                <a:gd name="T71" fmla="*/ 19 h 33"/>
                <a:gd name="T72" fmla="*/ 33 w 54"/>
                <a:gd name="T73" fmla="*/ 17 h 33"/>
                <a:gd name="T74" fmla="*/ 37 w 54"/>
                <a:gd name="T75" fmla="*/ 17 h 33"/>
                <a:gd name="T76" fmla="*/ 38 w 54"/>
                <a:gd name="T77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49" y="11"/>
                    <a:pt x="45" y="11"/>
                    <a:pt x="41" y="13"/>
                  </a:cubicBezTo>
                  <a:cubicBezTo>
                    <a:pt x="39" y="13"/>
                    <a:pt x="38" y="12"/>
                    <a:pt x="37" y="11"/>
                  </a:cubicBezTo>
                  <a:cubicBezTo>
                    <a:pt x="35" y="11"/>
                    <a:pt x="34" y="11"/>
                    <a:pt x="35" y="12"/>
                  </a:cubicBezTo>
                  <a:cubicBezTo>
                    <a:pt x="33" y="14"/>
                    <a:pt x="31" y="15"/>
                    <a:pt x="29" y="15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5" y="12"/>
                    <a:pt x="25" y="14"/>
                    <a:pt x="23" y="15"/>
                  </a:cubicBezTo>
                  <a:cubicBezTo>
                    <a:pt x="23" y="14"/>
                    <a:pt x="19" y="16"/>
                    <a:pt x="19" y="15"/>
                  </a:cubicBezTo>
                  <a:cubicBezTo>
                    <a:pt x="21" y="11"/>
                    <a:pt x="26" y="5"/>
                    <a:pt x="26" y="0"/>
                  </a:cubicBezTo>
                  <a:cubicBezTo>
                    <a:pt x="23" y="0"/>
                    <a:pt x="22" y="3"/>
                    <a:pt x="19" y="6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2" y="12"/>
                    <a:pt x="10" y="13"/>
                    <a:pt x="10" y="15"/>
                  </a:cubicBezTo>
                  <a:cubicBezTo>
                    <a:pt x="12" y="15"/>
                    <a:pt x="14" y="16"/>
                    <a:pt x="17" y="16"/>
                  </a:cubicBezTo>
                  <a:cubicBezTo>
                    <a:pt x="20" y="18"/>
                    <a:pt x="21" y="19"/>
                    <a:pt x="24" y="19"/>
                  </a:cubicBezTo>
                  <a:cubicBezTo>
                    <a:pt x="25" y="21"/>
                    <a:pt x="24" y="22"/>
                    <a:pt x="23" y="23"/>
                  </a:cubicBezTo>
                  <a:cubicBezTo>
                    <a:pt x="16" y="20"/>
                    <a:pt x="9" y="16"/>
                    <a:pt x="3" y="13"/>
                  </a:cubicBezTo>
                  <a:cubicBezTo>
                    <a:pt x="1" y="13"/>
                    <a:pt x="1" y="14"/>
                    <a:pt x="0" y="15"/>
                  </a:cubicBezTo>
                  <a:cubicBezTo>
                    <a:pt x="2" y="17"/>
                    <a:pt x="3" y="20"/>
                    <a:pt x="4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20" y="25"/>
                    <a:pt x="24" y="27"/>
                  </a:cubicBezTo>
                  <a:cubicBezTo>
                    <a:pt x="23" y="29"/>
                    <a:pt x="15" y="25"/>
                    <a:pt x="14" y="26"/>
                  </a:cubicBezTo>
                  <a:cubicBezTo>
                    <a:pt x="16" y="29"/>
                    <a:pt x="19" y="28"/>
                    <a:pt x="21" y="30"/>
                  </a:cubicBezTo>
                  <a:cubicBezTo>
                    <a:pt x="24" y="31"/>
                    <a:pt x="27" y="32"/>
                    <a:pt x="29" y="33"/>
                  </a:cubicBezTo>
                  <a:cubicBezTo>
                    <a:pt x="31" y="31"/>
                    <a:pt x="32" y="28"/>
                    <a:pt x="34" y="28"/>
                  </a:cubicBezTo>
                  <a:cubicBezTo>
                    <a:pt x="37" y="28"/>
                    <a:pt x="42" y="30"/>
                    <a:pt x="45" y="28"/>
                  </a:cubicBezTo>
                  <a:cubicBezTo>
                    <a:pt x="45" y="26"/>
                    <a:pt x="46" y="24"/>
                    <a:pt x="46" y="23"/>
                  </a:cubicBezTo>
                  <a:cubicBezTo>
                    <a:pt x="45" y="21"/>
                    <a:pt x="42" y="20"/>
                    <a:pt x="42" y="19"/>
                  </a:cubicBezTo>
                  <a:cubicBezTo>
                    <a:pt x="42" y="19"/>
                    <a:pt x="42" y="18"/>
                    <a:pt x="43" y="18"/>
                  </a:cubicBezTo>
                  <a:cubicBezTo>
                    <a:pt x="46" y="18"/>
                    <a:pt x="48" y="18"/>
                    <a:pt x="50" y="17"/>
                  </a:cubicBezTo>
                  <a:cubicBezTo>
                    <a:pt x="51" y="18"/>
                    <a:pt x="54" y="12"/>
                    <a:pt x="52" y="10"/>
                  </a:cubicBezTo>
                  <a:close/>
                  <a:moveTo>
                    <a:pt x="38" y="23"/>
                  </a:moveTo>
                  <a:cubicBezTo>
                    <a:pt x="36" y="24"/>
                    <a:pt x="33" y="24"/>
                    <a:pt x="30" y="24"/>
                  </a:cubicBezTo>
                  <a:cubicBezTo>
                    <a:pt x="29" y="23"/>
                    <a:pt x="32" y="23"/>
                    <a:pt x="33" y="23"/>
                  </a:cubicBezTo>
                  <a:cubicBezTo>
                    <a:pt x="34" y="22"/>
                    <a:pt x="34" y="22"/>
                    <a:pt x="35" y="21"/>
                  </a:cubicBezTo>
                  <a:cubicBezTo>
                    <a:pt x="34" y="20"/>
                    <a:pt x="33" y="19"/>
                    <a:pt x="31" y="20"/>
                  </a:cubicBezTo>
                  <a:cubicBezTo>
                    <a:pt x="30" y="20"/>
                    <a:pt x="29" y="19"/>
                    <a:pt x="30" y="19"/>
                  </a:cubicBezTo>
                  <a:cubicBezTo>
                    <a:pt x="31" y="19"/>
                    <a:pt x="32" y="18"/>
                    <a:pt x="33" y="17"/>
                  </a:cubicBezTo>
                  <a:cubicBezTo>
                    <a:pt x="34" y="17"/>
                    <a:pt x="35" y="17"/>
                    <a:pt x="37" y="17"/>
                  </a:cubicBezTo>
                  <a:cubicBezTo>
                    <a:pt x="37" y="19"/>
                    <a:pt x="39" y="21"/>
                    <a:pt x="3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5" name="ï$ļïdé">
              <a:extLst>
                <a:ext uri="{FF2B5EF4-FFF2-40B4-BE49-F238E27FC236}">
                  <a16:creationId xmlns:a16="http://schemas.microsoft.com/office/drawing/2014/main" id="{ED7FF3D3-533E-40EB-8C3C-7ACEAB609E82}"/>
                </a:ext>
              </a:extLst>
            </p:cNvPr>
            <p:cNvSpPr/>
            <p:nvPr/>
          </p:nvSpPr>
          <p:spPr bwMode="auto">
            <a:xfrm>
              <a:off x="3302807" y="1034911"/>
              <a:ext cx="795464" cy="799669"/>
            </a:xfrm>
            <a:custGeom>
              <a:avLst/>
              <a:gdLst>
                <a:gd name="T0" fmla="*/ 174 w 347"/>
                <a:gd name="T1" fmla="*/ 0 h 347"/>
                <a:gd name="T2" fmla="*/ 0 w 347"/>
                <a:gd name="T3" fmla="*/ 173 h 347"/>
                <a:gd name="T4" fmla="*/ 174 w 347"/>
                <a:gd name="T5" fmla="*/ 347 h 347"/>
                <a:gd name="T6" fmla="*/ 347 w 347"/>
                <a:gd name="T7" fmla="*/ 173 h 347"/>
                <a:gd name="T8" fmla="*/ 174 w 347"/>
                <a:gd name="T9" fmla="*/ 0 h 347"/>
                <a:gd name="T10" fmla="*/ 174 w 347"/>
                <a:gd name="T11" fmla="*/ 343 h 347"/>
                <a:gd name="T12" fmla="*/ 4 w 347"/>
                <a:gd name="T13" fmla="*/ 173 h 347"/>
                <a:gd name="T14" fmla="*/ 174 w 347"/>
                <a:gd name="T15" fmla="*/ 4 h 347"/>
                <a:gd name="T16" fmla="*/ 343 w 347"/>
                <a:gd name="T17" fmla="*/ 173 h 347"/>
                <a:gd name="T18" fmla="*/ 174 w 347"/>
                <a:gd name="T19" fmla="*/ 343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7" h="347">
                  <a:moveTo>
                    <a:pt x="174" y="0"/>
                  </a:moveTo>
                  <a:cubicBezTo>
                    <a:pt x="78" y="0"/>
                    <a:pt x="0" y="78"/>
                    <a:pt x="0" y="173"/>
                  </a:cubicBezTo>
                  <a:cubicBezTo>
                    <a:pt x="0" y="269"/>
                    <a:pt x="78" y="347"/>
                    <a:pt x="174" y="347"/>
                  </a:cubicBezTo>
                  <a:cubicBezTo>
                    <a:pt x="269" y="347"/>
                    <a:pt x="347" y="269"/>
                    <a:pt x="347" y="173"/>
                  </a:cubicBezTo>
                  <a:cubicBezTo>
                    <a:pt x="347" y="78"/>
                    <a:pt x="269" y="0"/>
                    <a:pt x="174" y="0"/>
                  </a:cubicBezTo>
                  <a:close/>
                  <a:moveTo>
                    <a:pt x="174" y="343"/>
                  </a:moveTo>
                  <a:cubicBezTo>
                    <a:pt x="80" y="343"/>
                    <a:pt x="4" y="267"/>
                    <a:pt x="4" y="173"/>
                  </a:cubicBezTo>
                  <a:cubicBezTo>
                    <a:pt x="4" y="80"/>
                    <a:pt x="80" y="4"/>
                    <a:pt x="174" y="4"/>
                  </a:cubicBezTo>
                  <a:cubicBezTo>
                    <a:pt x="267" y="4"/>
                    <a:pt x="343" y="80"/>
                    <a:pt x="343" y="173"/>
                  </a:cubicBezTo>
                  <a:cubicBezTo>
                    <a:pt x="343" y="267"/>
                    <a:pt x="267" y="343"/>
                    <a:pt x="174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6" name="íšlíḓe">
              <a:extLst>
                <a:ext uri="{FF2B5EF4-FFF2-40B4-BE49-F238E27FC236}">
                  <a16:creationId xmlns:a16="http://schemas.microsoft.com/office/drawing/2014/main" id="{4B66A7D6-E004-4DEB-A333-8F1781C8BA82}"/>
                </a:ext>
              </a:extLst>
            </p:cNvPr>
            <p:cNvSpPr/>
            <p:nvPr/>
          </p:nvSpPr>
          <p:spPr bwMode="auto">
            <a:xfrm>
              <a:off x="3481524" y="1212226"/>
              <a:ext cx="440834" cy="377758"/>
            </a:xfrm>
            <a:custGeom>
              <a:avLst/>
              <a:gdLst>
                <a:gd name="T0" fmla="*/ 28 w 192"/>
                <a:gd name="T1" fmla="*/ 164 h 164"/>
                <a:gd name="T2" fmla="*/ 31 w 192"/>
                <a:gd name="T3" fmla="*/ 164 h 164"/>
                <a:gd name="T4" fmla="*/ 2 w 192"/>
                <a:gd name="T5" fmla="*/ 96 h 164"/>
                <a:gd name="T6" fmla="*/ 96 w 192"/>
                <a:gd name="T7" fmla="*/ 2 h 164"/>
                <a:gd name="T8" fmla="*/ 190 w 192"/>
                <a:gd name="T9" fmla="*/ 96 h 164"/>
                <a:gd name="T10" fmla="*/ 160 w 192"/>
                <a:gd name="T11" fmla="*/ 164 h 164"/>
                <a:gd name="T12" fmla="*/ 163 w 192"/>
                <a:gd name="T13" fmla="*/ 164 h 164"/>
                <a:gd name="T14" fmla="*/ 192 w 192"/>
                <a:gd name="T15" fmla="*/ 96 h 164"/>
                <a:gd name="T16" fmla="*/ 96 w 192"/>
                <a:gd name="T17" fmla="*/ 0 h 164"/>
                <a:gd name="T18" fmla="*/ 0 w 192"/>
                <a:gd name="T19" fmla="*/ 96 h 164"/>
                <a:gd name="T20" fmla="*/ 28 w 192"/>
                <a:gd name="T21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2" h="164">
                  <a:moveTo>
                    <a:pt x="28" y="164"/>
                  </a:moveTo>
                  <a:cubicBezTo>
                    <a:pt x="31" y="164"/>
                    <a:pt x="31" y="164"/>
                    <a:pt x="31" y="164"/>
                  </a:cubicBezTo>
                  <a:cubicBezTo>
                    <a:pt x="13" y="147"/>
                    <a:pt x="2" y="123"/>
                    <a:pt x="2" y="96"/>
                  </a:cubicBezTo>
                  <a:cubicBezTo>
                    <a:pt x="2" y="45"/>
                    <a:pt x="44" y="2"/>
                    <a:pt x="96" y="2"/>
                  </a:cubicBezTo>
                  <a:cubicBezTo>
                    <a:pt x="147" y="2"/>
                    <a:pt x="190" y="45"/>
                    <a:pt x="190" y="96"/>
                  </a:cubicBezTo>
                  <a:cubicBezTo>
                    <a:pt x="190" y="123"/>
                    <a:pt x="178" y="147"/>
                    <a:pt x="160" y="164"/>
                  </a:cubicBezTo>
                  <a:cubicBezTo>
                    <a:pt x="163" y="164"/>
                    <a:pt x="163" y="164"/>
                    <a:pt x="163" y="164"/>
                  </a:cubicBezTo>
                  <a:cubicBezTo>
                    <a:pt x="181" y="147"/>
                    <a:pt x="192" y="123"/>
                    <a:pt x="192" y="96"/>
                  </a:cubicBezTo>
                  <a:cubicBezTo>
                    <a:pt x="192" y="43"/>
                    <a:pt x="148" y="0"/>
                    <a:pt x="96" y="0"/>
                  </a:cubicBezTo>
                  <a:cubicBezTo>
                    <a:pt x="43" y="0"/>
                    <a:pt x="0" y="43"/>
                    <a:pt x="0" y="96"/>
                  </a:cubicBezTo>
                  <a:cubicBezTo>
                    <a:pt x="0" y="123"/>
                    <a:pt x="11" y="147"/>
                    <a:pt x="28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7" name="ïṣļïḍê">
              <a:extLst>
                <a:ext uri="{FF2B5EF4-FFF2-40B4-BE49-F238E27FC236}">
                  <a16:creationId xmlns:a16="http://schemas.microsoft.com/office/drawing/2014/main" id="{B4922DEA-0C0F-4906-A14A-B3EB1D6E5A5C}"/>
                </a:ext>
              </a:extLst>
            </p:cNvPr>
            <p:cNvSpPr/>
            <p:nvPr/>
          </p:nvSpPr>
          <p:spPr bwMode="auto">
            <a:xfrm>
              <a:off x="3972118" y="1573864"/>
              <a:ext cx="85504" cy="46256"/>
            </a:xfrm>
            <a:custGeom>
              <a:avLst/>
              <a:gdLst>
                <a:gd name="T0" fmla="*/ 36 w 37"/>
                <a:gd name="T1" fmla="*/ 20 h 20"/>
                <a:gd name="T2" fmla="*/ 22 w 37"/>
                <a:gd name="T3" fmla="*/ 16 h 20"/>
                <a:gd name="T4" fmla="*/ 0 w 37"/>
                <a:gd name="T5" fmla="*/ 20 h 20"/>
                <a:gd name="T6" fmla="*/ 1 w 37"/>
                <a:gd name="T7" fmla="*/ 16 h 20"/>
                <a:gd name="T8" fmla="*/ 12 w 37"/>
                <a:gd name="T9" fmla="*/ 14 h 20"/>
                <a:gd name="T10" fmla="*/ 19 w 37"/>
                <a:gd name="T11" fmla="*/ 14 h 20"/>
                <a:gd name="T12" fmla="*/ 13 w 37"/>
                <a:gd name="T13" fmla="*/ 10 h 20"/>
                <a:gd name="T14" fmla="*/ 5 w 37"/>
                <a:gd name="T15" fmla="*/ 3 h 20"/>
                <a:gd name="T16" fmla="*/ 6 w 37"/>
                <a:gd name="T17" fmla="*/ 0 h 20"/>
                <a:gd name="T18" fmla="*/ 23 w 37"/>
                <a:gd name="T19" fmla="*/ 13 h 20"/>
                <a:gd name="T20" fmla="*/ 37 w 37"/>
                <a:gd name="T21" fmla="*/ 17 h 20"/>
                <a:gd name="T22" fmla="*/ 36 w 37"/>
                <a:gd name="T2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20">
                  <a:moveTo>
                    <a:pt x="36" y="20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7" y="14"/>
                    <a:pt x="19" y="14"/>
                  </a:cubicBezTo>
                  <a:cubicBezTo>
                    <a:pt x="17" y="13"/>
                    <a:pt x="15" y="11"/>
                    <a:pt x="13" y="1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37" y="17"/>
                    <a:pt x="37" y="17"/>
                    <a:pt x="37" y="17"/>
                  </a:cubicBezTo>
                  <a:lnTo>
                    <a:pt x="3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8" name="ís1íḍe">
              <a:extLst>
                <a:ext uri="{FF2B5EF4-FFF2-40B4-BE49-F238E27FC236}">
                  <a16:creationId xmlns:a16="http://schemas.microsoft.com/office/drawing/2014/main" id="{928C5D87-94D1-4023-817C-5C392632E1BC}"/>
                </a:ext>
              </a:extLst>
            </p:cNvPr>
            <p:cNvSpPr/>
            <p:nvPr/>
          </p:nvSpPr>
          <p:spPr bwMode="auto">
            <a:xfrm>
              <a:off x="4302919" y="1198209"/>
              <a:ext cx="54666" cy="94615"/>
            </a:xfrm>
            <a:custGeom>
              <a:avLst/>
              <a:gdLst>
                <a:gd name="T0" fmla="*/ 20 w 24"/>
                <a:gd name="T1" fmla="*/ 28 h 41"/>
                <a:gd name="T2" fmla="*/ 14 w 24"/>
                <a:gd name="T3" fmla="*/ 9 h 41"/>
                <a:gd name="T4" fmla="*/ 4 w 24"/>
                <a:gd name="T5" fmla="*/ 10 h 41"/>
                <a:gd name="T6" fmla="*/ 5 w 24"/>
                <a:gd name="T7" fmla="*/ 32 h 41"/>
                <a:gd name="T8" fmla="*/ 20 w 24"/>
                <a:gd name="T9" fmla="*/ 2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20" y="28"/>
                  </a:moveTo>
                  <a:cubicBezTo>
                    <a:pt x="24" y="20"/>
                    <a:pt x="14" y="9"/>
                    <a:pt x="14" y="9"/>
                  </a:cubicBezTo>
                  <a:cubicBezTo>
                    <a:pt x="14" y="9"/>
                    <a:pt x="8" y="0"/>
                    <a:pt x="4" y="10"/>
                  </a:cubicBezTo>
                  <a:cubicBezTo>
                    <a:pt x="0" y="20"/>
                    <a:pt x="0" y="23"/>
                    <a:pt x="5" y="32"/>
                  </a:cubicBezTo>
                  <a:cubicBezTo>
                    <a:pt x="9" y="41"/>
                    <a:pt x="16" y="35"/>
                    <a:pt x="2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79" name="íşlïḋe">
              <a:extLst>
                <a:ext uri="{FF2B5EF4-FFF2-40B4-BE49-F238E27FC236}">
                  <a16:creationId xmlns:a16="http://schemas.microsoft.com/office/drawing/2014/main" id="{94D36301-D005-445A-8DAC-A56C31728D3D}"/>
                </a:ext>
              </a:extLst>
            </p:cNvPr>
            <p:cNvSpPr/>
            <p:nvPr/>
          </p:nvSpPr>
          <p:spPr bwMode="auto">
            <a:xfrm>
              <a:off x="4279791" y="1281610"/>
              <a:ext cx="57470" cy="91811"/>
            </a:xfrm>
            <a:custGeom>
              <a:avLst/>
              <a:gdLst>
                <a:gd name="T0" fmla="*/ 4 w 25"/>
                <a:gd name="T1" fmla="*/ 34 h 40"/>
                <a:gd name="T2" fmla="*/ 13 w 25"/>
                <a:gd name="T3" fmla="*/ 36 h 40"/>
                <a:gd name="T4" fmla="*/ 21 w 25"/>
                <a:gd name="T5" fmla="*/ 17 h 40"/>
                <a:gd name="T6" fmla="*/ 14 w 25"/>
                <a:gd name="T7" fmla="*/ 10 h 40"/>
                <a:gd name="T8" fmla="*/ 10 w 25"/>
                <a:gd name="T9" fmla="*/ 4 h 40"/>
                <a:gd name="T10" fmla="*/ 0 w 25"/>
                <a:gd name="T11" fmla="*/ 13 h 40"/>
                <a:gd name="T12" fmla="*/ 5 w 25"/>
                <a:gd name="T13" fmla="*/ 25 h 40"/>
                <a:gd name="T14" fmla="*/ 4 w 25"/>
                <a:gd name="T15" fmla="*/ 3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40">
                  <a:moveTo>
                    <a:pt x="4" y="34"/>
                  </a:moveTo>
                  <a:cubicBezTo>
                    <a:pt x="4" y="34"/>
                    <a:pt x="2" y="40"/>
                    <a:pt x="13" y="36"/>
                  </a:cubicBezTo>
                  <a:cubicBezTo>
                    <a:pt x="23" y="31"/>
                    <a:pt x="25" y="21"/>
                    <a:pt x="21" y="17"/>
                  </a:cubicBezTo>
                  <a:cubicBezTo>
                    <a:pt x="18" y="12"/>
                    <a:pt x="14" y="10"/>
                    <a:pt x="14" y="10"/>
                  </a:cubicBezTo>
                  <a:cubicBezTo>
                    <a:pt x="14" y="10"/>
                    <a:pt x="11" y="8"/>
                    <a:pt x="10" y="4"/>
                  </a:cubicBezTo>
                  <a:cubicBezTo>
                    <a:pt x="9" y="0"/>
                    <a:pt x="1" y="9"/>
                    <a:pt x="0" y="13"/>
                  </a:cubicBezTo>
                  <a:cubicBezTo>
                    <a:pt x="0" y="18"/>
                    <a:pt x="1" y="20"/>
                    <a:pt x="5" y="25"/>
                  </a:cubicBezTo>
                  <a:cubicBezTo>
                    <a:pt x="8" y="30"/>
                    <a:pt x="4" y="34"/>
                    <a:pt x="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0" name="iŝļîḍé">
              <a:extLst>
                <a:ext uri="{FF2B5EF4-FFF2-40B4-BE49-F238E27FC236}">
                  <a16:creationId xmlns:a16="http://schemas.microsoft.com/office/drawing/2014/main" id="{3DFD2540-4994-4A93-AA7E-B032F668F3A7}"/>
                </a:ext>
              </a:extLst>
            </p:cNvPr>
            <p:cNvSpPr/>
            <p:nvPr/>
          </p:nvSpPr>
          <p:spPr bwMode="auto">
            <a:xfrm>
              <a:off x="4231432" y="1248670"/>
              <a:ext cx="330100" cy="295058"/>
            </a:xfrm>
            <a:custGeom>
              <a:avLst/>
              <a:gdLst>
                <a:gd name="T0" fmla="*/ 138 w 144"/>
                <a:gd name="T1" fmla="*/ 24 h 128"/>
                <a:gd name="T2" fmla="*/ 135 w 144"/>
                <a:gd name="T3" fmla="*/ 20 h 128"/>
                <a:gd name="T4" fmla="*/ 126 w 144"/>
                <a:gd name="T5" fmla="*/ 23 h 128"/>
                <a:gd name="T6" fmla="*/ 117 w 144"/>
                <a:gd name="T7" fmla="*/ 29 h 128"/>
                <a:gd name="T8" fmla="*/ 120 w 144"/>
                <a:gd name="T9" fmla="*/ 23 h 128"/>
                <a:gd name="T10" fmla="*/ 131 w 144"/>
                <a:gd name="T11" fmla="*/ 15 h 128"/>
                <a:gd name="T12" fmla="*/ 138 w 144"/>
                <a:gd name="T13" fmla="*/ 9 h 128"/>
                <a:gd name="T14" fmla="*/ 127 w 144"/>
                <a:gd name="T15" fmla="*/ 5 h 128"/>
                <a:gd name="T16" fmla="*/ 112 w 144"/>
                <a:gd name="T17" fmla="*/ 5 h 128"/>
                <a:gd name="T18" fmla="*/ 102 w 144"/>
                <a:gd name="T19" fmla="*/ 8 h 128"/>
                <a:gd name="T20" fmla="*/ 100 w 144"/>
                <a:gd name="T21" fmla="*/ 24 h 128"/>
                <a:gd name="T22" fmla="*/ 88 w 144"/>
                <a:gd name="T23" fmla="*/ 33 h 128"/>
                <a:gd name="T24" fmla="*/ 83 w 144"/>
                <a:gd name="T25" fmla="*/ 31 h 128"/>
                <a:gd name="T26" fmla="*/ 91 w 144"/>
                <a:gd name="T27" fmla="*/ 26 h 128"/>
                <a:gd name="T28" fmla="*/ 91 w 144"/>
                <a:gd name="T29" fmla="*/ 21 h 128"/>
                <a:gd name="T30" fmla="*/ 82 w 144"/>
                <a:gd name="T31" fmla="*/ 10 h 128"/>
                <a:gd name="T32" fmla="*/ 70 w 144"/>
                <a:gd name="T33" fmla="*/ 12 h 128"/>
                <a:gd name="T34" fmla="*/ 63 w 144"/>
                <a:gd name="T35" fmla="*/ 30 h 128"/>
                <a:gd name="T36" fmla="*/ 58 w 144"/>
                <a:gd name="T37" fmla="*/ 42 h 128"/>
                <a:gd name="T38" fmla="*/ 58 w 144"/>
                <a:gd name="T39" fmla="*/ 52 h 128"/>
                <a:gd name="T40" fmla="*/ 39 w 144"/>
                <a:gd name="T41" fmla="*/ 61 h 128"/>
                <a:gd name="T42" fmla="*/ 35 w 144"/>
                <a:gd name="T43" fmla="*/ 58 h 128"/>
                <a:gd name="T44" fmla="*/ 9 w 144"/>
                <a:gd name="T45" fmla="*/ 90 h 128"/>
                <a:gd name="T46" fmla="*/ 3 w 144"/>
                <a:gd name="T47" fmla="*/ 115 h 128"/>
                <a:gd name="T48" fmla="*/ 20 w 144"/>
                <a:gd name="T49" fmla="*/ 114 h 128"/>
                <a:gd name="T50" fmla="*/ 33 w 144"/>
                <a:gd name="T51" fmla="*/ 82 h 128"/>
                <a:gd name="T52" fmla="*/ 42 w 144"/>
                <a:gd name="T53" fmla="*/ 80 h 128"/>
                <a:gd name="T54" fmla="*/ 56 w 144"/>
                <a:gd name="T55" fmla="*/ 73 h 128"/>
                <a:gd name="T56" fmla="*/ 58 w 144"/>
                <a:gd name="T57" fmla="*/ 79 h 128"/>
                <a:gd name="T58" fmla="*/ 58 w 144"/>
                <a:gd name="T59" fmla="*/ 89 h 128"/>
                <a:gd name="T60" fmla="*/ 76 w 144"/>
                <a:gd name="T61" fmla="*/ 70 h 128"/>
                <a:gd name="T62" fmla="*/ 77 w 144"/>
                <a:gd name="T63" fmla="*/ 60 h 128"/>
                <a:gd name="T64" fmla="*/ 95 w 144"/>
                <a:gd name="T65" fmla="*/ 42 h 128"/>
                <a:gd name="T66" fmla="*/ 95 w 144"/>
                <a:gd name="T67" fmla="*/ 53 h 128"/>
                <a:gd name="T68" fmla="*/ 96 w 144"/>
                <a:gd name="T69" fmla="*/ 67 h 128"/>
                <a:gd name="T70" fmla="*/ 113 w 144"/>
                <a:gd name="T71" fmla="*/ 50 h 128"/>
                <a:gd name="T72" fmla="*/ 116 w 144"/>
                <a:gd name="T73" fmla="*/ 50 h 128"/>
                <a:gd name="T74" fmla="*/ 117 w 144"/>
                <a:gd name="T75" fmla="*/ 87 h 128"/>
                <a:gd name="T76" fmla="*/ 135 w 144"/>
                <a:gd name="T77" fmla="*/ 66 h 128"/>
                <a:gd name="T78" fmla="*/ 134 w 144"/>
                <a:gd name="T79" fmla="*/ 40 h 128"/>
                <a:gd name="T80" fmla="*/ 144 w 144"/>
                <a:gd name="T81" fmla="*/ 28 h 128"/>
                <a:gd name="T82" fmla="*/ 138 w 144"/>
                <a:gd name="T83" fmla="*/ 2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4" h="128">
                  <a:moveTo>
                    <a:pt x="138" y="24"/>
                  </a:moveTo>
                  <a:cubicBezTo>
                    <a:pt x="138" y="24"/>
                    <a:pt x="135" y="23"/>
                    <a:pt x="135" y="20"/>
                  </a:cubicBezTo>
                  <a:cubicBezTo>
                    <a:pt x="135" y="20"/>
                    <a:pt x="130" y="17"/>
                    <a:pt x="126" y="23"/>
                  </a:cubicBezTo>
                  <a:cubicBezTo>
                    <a:pt x="122" y="28"/>
                    <a:pt x="120" y="30"/>
                    <a:pt x="117" y="29"/>
                  </a:cubicBezTo>
                  <a:cubicBezTo>
                    <a:pt x="114" y="28"/>
                    <a:pt x="118" y="25"/>
                    <a:pt x="120" y="23"/>
                  </a:cubicBezTo>
                  <a:cubicBezTo>
                    <a:pt x="123" y="22"/>
                    <a:pt x="127" y="16"/>
                    <a:pt x="131" y="15"/>
                  </a:cubicBezTo>
                  <a:cubicBezTo>
                    <a:pt x="136" y="14"/>
                    <a:pt x="138" y="14"/>
                    <a:pt x="138" y="9"/>
                  </a:cubicBezTo>
                  <a:cubicBezTo>
                    <a:pt x="138" y="5"/>
                    <a:pt x="137" y="0"/>
                    <a:pt x="127" y="5"/>
                  </a:cubicBezTo>
                  <a:cubicBezTo>
                    <a:pt x="117" y="10"/>
                    <a:pt x="114" y="9"/>
                    <a:pt x="112" y="5"/>
                  </a:cubicBezTo>
                  <a:cubicBezTo>
                    <a:pt x="109" y="0"/>
                    <a:pt x="103" y="1"/>
                    <a:pt x="102" y="8"/>
                  </a:cubicBezTo>
                  <a:cubicBezTo>
                    <a:pt x="102" y="16"/>
                    <a:pt x="100" y="24"/>
                    <a:pt x="100" y="24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8" y="33"/>
                    <a:pt x="79" y="34"/>
                    <a:pt x="83" y="31"/>
                  </a:cubicBezTo>
                  <a:cubicBezTo>
                    <a:pt x="87" y="27"/>
                    <a:pt x="91" y="26"/>
                    <a:pt x="91" y="26"/>
                  </a:cubicBezTo>
                  <a:cubicBezTo>
                    <a:pt x="91" y="21"/>
                    <a:pt x="91" y="21"/>
                    <a:pt x="91" y="21"/>
                  </a:cubicBezTo>
                  <a:cubicBezTo>
                    <a:pt x="91" y="21"/>
                    <a:pt x="84" y="15"/>
                    <a:pt x="82" y="10"/>
                  </a:cubicBezTo>
                  <a:cubicBezTo>
                    <a:pt x="80" y="4"/>
                    <a:pt x="71" y="2"/>
                    <a:pt x="70" y="12"/>
                  </a:cubicBezTo>
                  <a:cubicBezTo>
                    <a:pt x="69" y="22"/>
                    <a:pt x="68" y="27"/>
                    <a:pt x="63" y="30"/>
                  </a:cubicBezTo>
                  <a:cubicBezTo>
                    <a:pt x="58" y="34"/>
                    <a:pt x="48" y="39"/>
                    <a:pt x="58" y="42"/>
                  </a:cubicBezTo>
                  <a:cubicBezTo>
                    <a:pt x="67" y="45"/>
                    <a:pt x="61" y="48"/>
                    <a:pt x="58" y="52"/>
                  </a:cubicBezTo>
                  <a:cubicBezTo>
                    <a:pt x="54" y="56"/>
                    <a:pt x="42" y="65"/>
                    <a:pt x="39" y="61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18" y="82"/>
                    <a:pt x="9" y="90"/>
                  </a:cubicBezTo>
                  <a:cubicBezTo>
                    <a:pt x="1" y="97"/>
                    <a:pt x="0" y="105"/>
                    <a:pt x="3" y="115"/>
                  </a:cubicBezTo>
                  <a:cubicBezTo>
                    <a:pt x="5" y="126"/>
                    <a:pt x="17" y="128"/>
                    <a:pt x="20" y="114"/>
                  </a:cubicBezTo>
                  <a:cubicBezTo>
                    <a:pt x="22" y="100"/>
                    <a:pt x="29" y="88"/>
                    <a:pt x="33" y="82"/>
                  </a:cubicBezTo>
                  <a:cubicBezTo>
                    <a:pt x="37" y="75"/>
                    <a:pt x="42" y="80"/>
                    <a:pt x="42" y="80"/>
                  </a:cubicBezTo>
                  <a:cubicBezTo>
                    <a:pt x="42" y="80"/>
                    <a:pt x="51" y="80"/>
                    <a:pt x="56" y="73"/>
                  </a:cubicBezTo>
                  <a:cubicBezTo>
                    <a:pt x="60" y="66"/>
                    <a:pt x="60" y="76"/>
                    <a:pt x="58" y="79"/>
                  </a:cubicBezTo>
                  <a:cubicBezTo>
                    <a:pt x="56" y="82"/>
                    <a:pt x="49" y="89"/>
                    <a:pt x="58" y="89"/>
                  </a:cubicBezTo>
                  <a:cubicBezTo>
                    <a:pt x="66" y="89"/>
                    <a:pt x="73" y="80"/>
                    <a:pt x="76" y="7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88" y="47"/>
                    <a:pt x="95" y="42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5" y="53"/>
                    <a:pt x="86" y="65"/>
                    <a:pt x="96" y="67"/>
                  </a:cubicBezTo>
                  <a:cubicBezTo>
                    <a:pt x="106" y="69"/>
                    <a:pt x="110" y="61"/>
                    <a:pt x="113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17" y="87"/>
                    <a:pt x="132" y="87"/>
                    <a:pt x="135" y="66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4" y="40"/>
                    <a:pt x="143" y="34"/>
                    <a:pt x="144" y="28"/>
                  </a:cubicBezTo>
                  <a:cubicBezTo>
                    <a:pt x="144" y="23"/>
                    <a:pt x="138" y="24"/>
                    <a:pt x="13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1" name="íṧḷídé">
              <a:extLst>
                <a:ext uri="{FF2B5EF4-FFF2-40B4-BE49-F238E27FC236}">
                  <a16:creationId xmlns:a16="http://schemas.microsoft.com/office/drawing/2014/main" id="{6327977E-3CCD-4707-B59D-8CAC8B9891EC}"/>
                </a:ext>
              </a:extLst>
            </p:cNvPr>
            <p:cNvSpPr/>
            <p:nvPr/>
          </p:nvSpPr>
          <p:spPr bwMode="auto">
            <a:xfrm>
              <a:off x="4768283" y="1194004"/>
              <a:ext cx="52564" cy="82700"/>
            </a:xfrm>
            <a:custGeom>
              <a:avLst/>
              <a:gdLst>
                <a:gd name="T0" fmla="*/ 10 w 23"/>
                <a:gd name="T1" fmla="*/ 6 h 36"/>
                <a:gd name="T2" fmla="*/ 3 w 23"/>
                <a:gd name="T3" fmla="*/ 10 h 36"/>
                <a:gd name="T4" fmla="*/ 3 w 23"/>
                <a:gd name="T5" fmla="*/ 30 h 36"/>
                <a:gd name="T6" fmla="*/ 19 w 23"/>
                <a:gd name="T7" fmla="*/ 30 h 36"/>
                <a:gd name="T8" fmla="*/ 18 w 23"/>
                <a:gd name="T9" fmla="*/ 14 h 36"/>
                <a:gd name="T10" fmla="*/ 10 w 23"/>
                <a:gd name="T1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36">
                  <a:moveTo>
                    <a:pt x="10" y="6"/>
                  </a:moveTo>
                  <a:cubicBezTo>
                    <a:pt x="10" y="6"/>
                    <a:pt x="6" y="0"/>
                    <a:pt x="3" y="10"/>
                  </a:cubicBezTo>
                  <a:cubicBezTo>
                    <a:pt x="0" y="19"/>
                    <a:pt x="4" y="24"/>
                    <a:pt x="3" y="30"/>
                  </a:cubicBezTo>
                  <a:cubicBezTo>
                    <a:pt x="2" y="36"/>
                    <a:pt x="15" y="34"/>
                    <a:pt x="19" y="30"/>
                  </a:cubicBezTo>
                  <a:cubicBezTo>
                    <a:pt x="23" y="27"/>
                    <a:pt x="23" y="18"/>
                    <a:pt x="18" y="14"/>
                  </a:cubicBezTo>
                  <a:cubicBezTo>
                    <a:pt x="12" y="9"/>
                    <a:pt x="10" y="6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2" name="îSḻiḋe">
              <a:extLst>
                <a:ext uri="{FF2B5EF4-FFF2-40B4-BE49-F238E27FC236}">
                  <a16:creationId xmlns:a16="http://schemas.microsoft.com/office/drawing/2014/main" id="{AA22A11B-68FA-4CED-B2E4-E0A59BD6C180}"/>
                </a:ext>
              </a:extLst>
            </p:cNvPr>
            <p:cNvSpPr/>
            <p:nvPr/>
          </p:nvSpPr>
          <p:spPr bwMode="auto">
            <a:xfrm>
              <a:off x="4726932" y="1285815"/>
              <a:ext cx="61675" cy="80598"/>
            </a:xfrm>
            <a:custGeom>
              <a:avLst/>
              <a:gdLst>
                <a:gd name="T0" fmla="*/ 8 w 27"/>
                <a:gd name="T1" fmla="*/ 31 h 35"/>
                <a:gd name="T2" fmla="*/ 21 w 27"/>
                <a:gd name="T3" fmla="*/ 25 h 35"/>
                <a:gd name="T4" fmla="*/ 16 w 27"/>
                <a:gd name="T5" fmla="*/ 8 h 35"/>
                <a:gd name="T6" fmla="*/ 8 w 27"/>
                <a:gd name="T7" fmla="*/ 4 h 35"/>
                <a:gd name="T8" fmla="*/ 2 w 27"/>
                <a:gd name="T9" fmla="*/ 19 h 35"/>
                <a:gd name="T10" fmla="*/ 8 w 27"/>
                <a:gd name="T11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5">
                  <a:moveTo>
                    <a:pt x="8" y="31"/>
                  </a:moveTo>
                  <a:cubicBezTo>
                    <a:pt x="8" y="31"/>
                    <a:pt x="15" y="35"/>
                    <a:pt x="21" y="25"/>
                  </a:cubicBezTo>
                  <a:cubicBezTo>
                    <a:pt x="27" y="14"/>
                    <a:pt x="16" y="8"/>
                    <a:pt x="16" y="8"/>
                  </a:cubicBezTo>
                  <a:cubicBezTo>
                    <a:pt x="16" y="8"/>
                    <a:pt x="13" y="0"/>
                    <a:pt x="8" y="4"/>
                  </a:cubicBezTo>
                  <a:cubicBezTo>
                    <a:pt x="3" y="7"/>
                    <a:pt x="0" y="13"/>
                    <a:pt x="2" y="19"/>
                  </a:cubicBezTo>
                  <a:cubicBezTo>
                    <a:pt x="5" y="25"/>
                    <a:pt x="7" y="23"/>
                    <a:pt x="8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3" name="í$ḻîḓè">
              <a:extLst>
                <a:ext uri="{FF2B5EF4-FFF2-40B4-BE49-F238E27FC236}">
                  <a16:creationId xmlns:a16="http://schemas.microsoft.com/office/drawing/2014/main" id="{67808758-399D-4C77-AA4D-90DF06EE620C}"/>
                </a:ext>
              </a:extLst>
            </p:cNvPr>
            <p:cNvSpPr/>
            <p:nvPr/>
          </p:nvSpPr>
          <p:spPr bwMode="auto">
            <a:xfrm>
              <a:off x="4635121" y="1341182"/>
              <a:ext cx="160495" cy="198341"/>
            </a:xfrm>
            <a:custGeom>
              <a:avLst/>
              <a:gdLst>
                <a:gd name="T0" fmla="*/ 63 w 70"/>
                <a:gd name="T1" fmla="*/ 12 h 86"/>
                <a:gd name="T2" fmla="*/ 15 w 70"/>
                <a:gd name="T3" fmla="*/ 58 h 86"/>
                <a:gd name="T4" fmla="*/ 17 w 70"/>
                <a:gd name="T5" fmla="*/ 76 h 86"/>
                <a:gd name="T6" fmla="*/ 33 w 70"/>
                <a:gd name="T7" fmla="*/ 73 h 86"/>
                <a:gd name="T8" fmla="*/ 70 w 70"/>
                <a:gd name="T9" fmla="*/ 14 h 86"/>
                <a:gd name="T10" fmla="*/ 70 w 70"/>
                <a:gd name="T11" fmla="*/ 10 h 86"/>
                <a:gd name="T12" fmla="*/ 63 w 70"/>
                <a:gd name="T13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86">
                  <a:moveTo>
                    <a:pt x="63" y="12"/>
                  </a:moveTo>
                  <a:cubicBezTo>
                    <a:pt x="56" y="25"/>
                    <a:pt x="29" y="52"/>
                    <a:pt x="15" y="58"/>
                  </a:cubicBezTo>
                  <a:cubicBezTo>
                    <a:pt x="0" y="64"/>
                    <a:pt x="17" y="76"/>
                    <a:pt x="17" y="76"/>
                  </a:cubicBezTo>
                  <a:cubicBezTo>
                    <a:pt x="17" y="76"/>
                    <a:pt x="24" y="86"/>
                    <a:pt x="33" y="73"/>
                  </a:cubicBezTo>
                  <a:cubicBezTo>
                    <a:pt x="43" y="60"/>
                    <a:pt x="59" y="40"/>
                    <a:pt x="70" y="14"/>
                  </a:cubicBezTo>
                  <a:cubicBezTo>
                    <a:pt x="70" y="12"/>
                    <a:pt x="70" y="10"/>
                    <a:pt x="70" y="10"/>
                  </a:cubicBezTo>
                  <a:cubicBezTo>
                    <a:pt x="70" y="10"/>
                    <a:pt x="70" y="0"/>
                    <a:pt x="6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4" name="ïŝḷíḍe">
              <a:extLst>
                <a:ext uri="{FF2B5EF4-FFF2-40B4-BE49-F238E27FC236}">
                  <a16:creationId xmlns:a16="http://schemas.microsoft.com/office/drawing/2014/main" id="{88414F96-592C-4634-802C-CE0DFB40894A}"/>
                </a:ext>
              </a:extLst>
            </p:cNvPr>
            <p:cNvSpPr/>
            <p:nvPr/>
          </p:nvSpPr>
          <p:spPr bwMode="auto">
            <a:xfrm>
              <a:off x="4850282" y="1255679"/>
              <a:ext cx="119845" cy="108632"/>
            </a:xfrm>
            <a:custGeom>
              <a:avLst/>
              <a:gdLst>
                <a:gd name="T0" fmla="*/ 37 w 52"/>
                <a:gd name="T1" fmla="*/ 2 h 47"/>
                <a:gd name="T2" fmla="*/ 10 w 52"/>
                <a:gd name="T3" fmla="*/ 11 h 47"/>
                <a:gd name="T4" fmla="*/ 6 w 52"/>
                <a:gd name="T5" fmla="*/ 21 h 47"/>
                <a:gd name="T6" fmla="*/ 19 w 52"/>
                <a:gd name="T7" fmla="*/ 29 h 47"/>
                <a:gd name="T8" fmla="*/ 25 w 52"/>
                <a:gd name="T9" fmla="*/ 32 h 47"/>
                <a:gd name="T10" fmla="*/ 20 w 52"/>
                <a:gd name="T11" fmla="*/ 47 h 47"/>
                <a:gd name="T12" fmla="*/ 36 w 52"/>
                <a:gd name="T13" fmla="*/ 41 h 47"/>
                <a:gd name="T14" fmla="*/ 51 w 52"/>
                <a:gd name="T15" fmla="*/ 17 h 47"/>
                <a:gd name="T16" fmla="*/ 37 w 52"/>
                <a:gd name="T17" fmla="*/ 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47">
                  <a:moveTo>
                    <a:pt x="37" y="2"/>
                  </a:moveTo>
                  <a:cubicBezTo>
                    <a:pt x="27" y="5"/>
                    <a:pt x="10" y="11"/>
                    <a:pt x="10" y="11"/>
                  </a:cubicBezTo>
                  <a:cubicBezTo>
                    <a:pt x="10" y="11"/>
                    <a:pt x="0" y="14"/>
                    <a:pt x="6" y="21"/>
                  </a:cubicBezTo>
                  <a:cubicBezTo>
                    <a:pt x="12" y="28"/>
                    <a:pt x="12" y="33"/>
                    <a:pt x="19" y="29"/>
                  </a:cubicBezTo>
                  <a:cubicBezTo>
                    <a:pt x="27" y="26"/>
                    <a:pt x="27" y="28"/>
                    <a:pt x="25" y="32"/>
                  </a:cubicBezTo>
                  <a:cubicBezTo>
                    <a:pt x="24" y="36"/>
                    <a:pt x="19" y="43"/>
                    <a:pt x="20" y="47"/>
                  </a:cubicBezTo>
                  <a:cubicBezTo>
                    <a:pt x="20" y="47"/>
                    <a:pt x="32" y="46"/>
                    <a:pt x="36" y="41"/>
                  </a:cubicBezTo>
                  <a:cubicBezTo>
                    <a:pt x="39" y="35"/>
                    <a:pt x="50" y="24"/>
                    <a:pt x="51" y="17"/>
                  </a:cubicBezTo>
                  <a:cubicBezTo>
                    <a:pt x="52" y="9"/>
                    <a:pt x="46" y="0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5" name="íṩļiḋe">
              <a:extLst>
                <a:ext uri="{FF2B5EF4-FFF2-40B4-BE49-F238E27FC236}">
                  <a16:creationId xmlns:a16="http://schemas.microsoft.com/office/drawing/2014/main" id="{2B878D9A-9EF1-49F2-8614-8562EDA917DA}"/>
                </a:ext>
              </a:extLst>
            </p:cNvPr>
            <p:cNvSpPr/>
            <p:nvPr/>
          </p:nvSpPr>
          <p:spPr bwMode="auto">
            <a:xfrm>
              <a:off x="4839068" y="1362208"/>
              <a:ext cx="100922" cy="66581"/>
            </a:xfrm>
            <a:custGeom>
              <a:avLst/>
              <a:gdLst>
                <a:gd name="T0" fmla="*/ 31 w 44"/>
                <a:gd name="T1" fmla="*/ 3 h 29"/>
                <a:gd name="T2" fmla="*/ 8 w 44"/>
                <a:gd name="T3" fmla="*/ 9 h 29"/>
                <a:gd name="T4" fmla="*/ 7 w 44"/>
                <a:gd name="T5" fmla="*/ 20 h 29"/>
                <a:gd name="T6" fmla="*/ 31 w 44"/>
                <a:gd name="T7" fmla="*/ 23 h 29"/>
                <a:gd name="T8" fmla="*/ 44 w 44"/>
                <a:gd name="T9" fmla="*/ 2 h 29"/>
                <a:gd name="T10" fmla="*/ 31 w 44"/>
                <a:gd name="T11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29">
                  <a:moveTo>
                    <a:pt x="31" y="3"/>
                  </a:moveTo>
                  <a:cubicBezTo>
                    <a:pt x="24" y="6"/>
                    <a:pt x="8" y="9"/>
                    <a:pt x="8" y="9"/>
                  </a:cubicBezTo>
                  <a:cubicBezTo>
                    <a:pt x="8" y="9"/>
                    <a:pt x="0" y="13"/>
                    <a:pt x="7" y="20"/>
                  </a:cubicBezTo>
                  <a:cubicBezTo>
                    <a:pt x="13" y="27"/>
                    <a:pt x="22" y="29"/>
                    <a:pt x="31" y="23"/>
                  </a:cubicBezTo>
                  <a:cubicBezTo>
                    <a:pt x="41" y="17"/>
                    <a:pt x="43" y="13"/>
                    <a:pt x="44" y="2"/>
                  </a:cubicBezTo>
                  <a:cubicBezTo>
                    <a:pt x="44" y="2"/>
                    <a:pt x="38" y="0"/>
                    <a:pt x="3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6" name="îṡlïḍé">
              <a:extLst>
                <a:ext uri="{FF2B5EF4-FFF2-40B4-BE49-F238E27FC236}">
                  <a16:creationId xmlns:a16="http://schemas.microsoft.com/office/drawing/2014/main" id="{BA6753FD-87B7-494E-8898-284631CEF488}"/>
                </a:ext>
              </a:extLst>
            </p:cNvPr>
            <p:cNvSpPr/>
            <p:nvPr/>
          </p:nvSpPr>
          <p:spPr bwMode="auto">
            <a:xfrm>
              <a:off x="5091374" y="1186995"/>
              <a:ext cx="250203" cy="276135"/>
            </a:xfrm>
            <a:custGeom>
              <a:avLst/>
              <a:gdLst>
                <a:gd name="T0" fmla="*/ 108 w 109"/>
                <a:gd name="T1" fmla="*/ 54 h 120"/>
                <a:gd name="T2" fmla="*/ 97 w 109"/>
                <a:gd name="T3" fmla="*/ 52 h 120"/>
                <a:gd name="T4" fmla="*/ 84 w 109"/>
                <a:gd name="T5" fmla="*/ 58 h 120"/>
                <a:gd name="T6" fmla="*/ 89 w 109"/>
                <a:gd name="T7" fmla="*/ 43 h 120"/>
                <a:gd name="T8" fmla="*/ 85 w 109"/>
                <a:gd name="T9" fmla="*/ 10 h 120"/>
                <a:gd name="T10" fmla="*/ 70 w 109"/>
                <a:gd name="T11" fmla="*/ 16 h 120"/>
                <a:gd name="T12" fmla="*/ 68 w 109"/>
                <a:gd name="T13" fmla="*/ 53 h 120"/>
                <a:gd name="T14" fmla="*/ 53 w 109"/>
                <a:gd name="T15" fmla="*/ 72 h 120"/>
                <a:gd name="T16" fmla="*/ 11 w 109"/>
                <a:gd name="T17" fmla="*/ 79 h 120"/>
                <a:gd name="T18" fmla="*/ 2 w 109"/>
                <a:gd name="T19" fmla="*/ 89 h 120"/>
                <a:gd name="T20" fmla="*/ 20 w 109"/>
                <a:gd name="T21" fmla="*/ 100 h 120"/>
                <a:gd name="T22" fmla="*/ 31 w 109"/>
                <a:gd name="T23" fmla="*/ 98 h 120"/>
                <a:gd name="T24" fmla="*/ 41 w 109"/>
                <a:gd name="T25" fmla="*/ 94 h 120"/>
                <a:gd name="T26" fmla="*/ 49 w 109"/>
                <a:gd name="T27" fmla="*/ 90 h 120"/>
                <a:gd name="T28" fmla="*/ 54 w 109"/>
                <a:gd name="T29" fmla="*/ 92 h 120"/>
                <a:gd name="T30" fmla="*/ 32 w 109"/>
                <a:gd name="T31" fmla="*/ 110 h 120"/>
                <a:gd name="T32" fmla="*/ 35 w 109"/>
                <a:gd name="T33" fmla="*/ 119 h 120"/>
                <a:gd name="T34" fmla="*/ 70 w 109"/>
                <a:gd name="T35" fmla="*/ 92 h 120"/>
                <a:gd name="T36" fmla="*/ 89 w 109"/>
                <a:gd name="T37" fmla="*/ 72 h 120"/>
                <a:gd name="T38" fmla="*/ 108 w 109"/>
                <a:gd name="T39" fmla="*/ 5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9" h="120">
                  <a:moveTo>
                    <a:pt x="108" y="54"/>
                  </a:moveTo>
                  <a:cubicBezTo>
                    <a:pt x="109" y="45"/>
                    <a:pt x="101" y="49"/>
                    <a:pt x="97" y="52"/>
                  </a:cubicBezTo>
                  <a:cubicBezTo>
                    <a:pt x="94" y="54"/>
                    <a:pt x="86" y="57"/>
                    <a:pt x="84" y="58"/>
                  </a:cubicBezTo>
                  <a:cubicBezTo>
                    <a:pt x="84" y="58"/>
                    <a:pt x="86" y="48"/>
                    <a:pt x="89" y="43"/>
                  </a:cubicBezTo>
                  <a:cubicBezTo>
                    <a:pt x="92" y="37"/>
                    <a:pt x="96" y="21"/>
                    <a:pt x="85" y="10"/>
                  </a:cubicBezTo>
                  <a:cubicBezTo>
                    <a:pt x="74" y="0"/>
                    <a:pt x="72" y="5"/>
                    <a:pt x="70" y="16"/>
                  </a:cubicBezTo>
                  <a:cubicBezTo>
                    <a:pt x="67" y="26"/>
                    <a:pt x="72" y="36"/>
                    <a:pt x="68" y="53"/>
                  </a:cubicBezTo>
                  <a:cubicBezTo>
                    <a:pt x="64" y="70"/>
                    <a:pt x="64" y="68"/>
                    <a:pt x="53" y="72"/>
                  </a:cubicBezTo>
                  <a:cubicBezTo>
                    <a:pt x="42" y="76"/>
                    <a:pt x="27" y="81"/>
                    <a:pt x="11" y="79"/>
                  </a:cubicBezTo>
                  <a:cubicBezTo>
                    <a:pt x="3" y="78"/>
                    <a:pt x="0" y="75"/>
                    <a:pt x="2" y="89"/>
                  </a:cubicBezTo>
                  <a:cubicBezTo>
                    <a:pt x="2" y="89"/>
                    <a:pt x="4" y="97"/>
                    <a:pt x="20" y="100"/>
                  </a:cubicBezTo>
                  <a:cubicBezTo>
                    <a:pt x="24" y="101"/>
                    <a:pt x="27" y="99"/>
                    <a:pt x="31" y="98"/>
                  </a:cubicBezTo>
                  <a:cubicBezTo>
                    <a:pt x="35" y="98"/>
                    <a:pt x="38" y="96"/>
                    <a:pt x="41" y="94"/>
                  </a:cubicBezTo>
                  <a:cubicBezTo>
                    <a:pt x="46" y="92"/>
                    <a:pt x="49" y="90"/>
                    <a:pt x="49" y="90"/>
                  </a:cubicBezTo>
                  <a:cubicBezTo>
                    <a:pt x="49" y="90"/>
                    <a:pt x="55" y="89"/>
                    <a:pt x="54" y="92"/>
                  </a:cubicBezTo>
                  <a:cubicBezTo>
                    <a:pt x="53" y="95"/>
                    <a:pt x="47" y="104"/>
                    <a:pt x="32" y="110"/>
                  </a:cubicBezTo>
                  <a:cubicBezTo>
                    <a:pt x="17" y="116"/>
                    <a:pt x="29" y="120"/>
                    <a:pt x="35" y="119"/>
                  </a:cubicBezTo>
                  <a:cubicBezTo>
                    <a:pt x="40" y="118"/>
                    <a:pt x="61" y="116"/>
                    <a:pt x="70" y="92"/>
                  </a:cubicBezTo>
                  <a:cubicBezTo>
                    <a:pt x="80" y="69"/>
                    <a:pt x="89" y="72"/>
                    <a:pt x="89" y="72"/>
                  </a:cubicBezTo>
                  <a:cubicBezTo>
                    <a:pt x="89" y="72"/>
                    <a:pt x="107" y="63"/>
                    <a:pt x="108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7" name="iS1îḓè">
              <a:extLst>
                <a:ext uri="{FF2B5EF4-FFF2-40B4-BE49-F238E27FC236}">
                  <a16:creationId xmlns:a16="http://schemas.microsoft.com/office/drawing/2014/main" id="{8EA27291-7EFF-4BCA-AA01-EB2429305A3A}"/>
                </a:ext>
              </a:extLst>
            </p:cNvPr>
            <p:cNvSpPr/>
            <p:nvPr/>
          </p:nvSpPr>
          <p:spPr bwMode="auto">
            <a:xfrm>
              <a:off x="5288313" y="1394447"/>
              <a:ext cx="71487" cy="82700"/>
            </a:xfrm>
            <a:custGeom>
              <a:avLst/>
              <a:gdLst>
                <a:gd name="T0" fmla="*/ 17 w 31"/>
                <a:gd name="T1" fmla="*/ 6 h 36"/>
                <a:gd name="T2" fmla="*/ 3 w 31"/>
                <a:gd name="T3" fmla="*/ 7 h 36"/>
                <a:gd name="T4" fmla="*/ 9 w 31"/>
                <a:gd name="T5" fmla="*/ 27 h 36"/>
                <a:gd name="T6" fmla="*/ 12 w 31"/>
                <a:gd name="T7" fmla="*/ 36 h 36"/>
                <a:gd name="T8" fmla="*/ 26 w 31"/>
                <a:gd name="T9" fmla="*/ 17 h 36"/>
                <a:gd name="T10" fmla="*/ 17 w 31"/>
                <a:gd name="T1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6">
                  <a:moveTo>
                    <a:pt x="17" y="6"/>
                  </a:moveTo>
                  <a:cubicBezTo>
                    <a:pt x="17" y="6"/>
                    <a:pt x="6" y="0"/>
                    <a:pt x="3" y="7"/>
                  </a:cubicBezTo>
                  <a:cubicBezTo>
                    <a:pt x="0" y="14"/>
                    <a:pt x="6" y="23"/>
                    <a:pt x="9" y="27"/>
                  </a:cubicBezTo>
                  <a:cubicBezTo>
                    <a:pt x="12" y="31"/>
                    <a:pt x="5" y="36"/>
                    <a:pt x="12" y="36"/>
                  </a:cubicBezTo>
                  <a:cubicBezTo>
                    <a:pt x="20" y="36"/>
                    <a:pt x="31" y="33"/>
                    <a:pt x="26" y="17"/>
                  </a:cubicBezTo>
                  <a:cubicBezTo>
                    <a:pt x="23" y="10"/>
                    <a:pt x="17" y="6"/>
                    <a:pt x="1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8" name="íṡḷiḑê">
              <a:extLst>
                <a:ext uri="{FF2B5EF4-FFF2-40B4-BE49-F238E27FC236}">
                  <a16:creationId xmlns:a16="http://schemas.microsoft.com/office/drawing/2014/main" id="{CC1054B6-00CB-4594-A2B8-E9A0593D46DF}"/>
                </a:ext>
              </a:extLst>
            </p:cNvPr>
            <p:cNvSpPr/>
            <p:nvPr/>
          </p:nvSpPr>
          <p:spPr bwMode="auto">
            <a:xfrm>
              <a:off x="5490157" y="1294926"/>
              <a:ext cx="41350" cy="64478"/>
            </a:xfrm>
            <a:custGeom>
              <a:avLst/>
              <a:gdLst>
                <a:gd name="T0" fmla="*/ 11 w 18"/>
                <a:gd name="T1" fmla="*/ 27 h 28"/>
                <a:gd name="T2" fmla="*/ 17 w 18"/>
                <a:gd name="T3" fmla="*/ 10 h 28"/>
                <a:gd name="T4" fmla="*/ 14 w 18"/>
                <a:gd name="T5" fmla="*/ 4 h 28"/>
                <a:gd name="T6" fmla="*/ 8 w 18"/>
                <a:gd name="T7" fmla="*/ 0 h 28"/>
                <a:gd name="T8" fmla="*/ 1 w 18"/>
                <a:gd name="T9" fmla="*/ 12 h 28"/>
                <a:gd name="T10" fmla="*/ 11 w 18"/>
                <a:gd name="T11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8">
                  <a:moveTo>
                    <a:pt x="11" y="27"/>
                  </a:moveTo>
                  <a:cubicBezTo>
                    <a:pt x="15" y="25"/>
                    <a:pt x="18" y="21"/>
                    <a:pt x="17" y="10"/>
                  </a:cubicBezTo>
                  <a:cubicBezTo>
                    <a:pt x="16" y="7"/>
                    <a:pt x="15" y="6"/>
                    <a:pt x="14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6" y="0"/>
                    <a:pt x="0" y="2"/>
                    <a:pt x="1" y="12"/>
                  </a:cubicBezTo>
                  <a:cubicBezTo>
                    <a:pt x="2" y="21"/>
                    <a:pt x="7" y="28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89" name="iṩ1íḓê">
              <a:extLst>
                <a:ext uri="{FF2B5EF4-FFF2-40B4-BE49-F238E27FC236}">
                  <a16:creationId xmlns:a16="http://schemas.microsoft.com/office/drawing/2014/main" id="{203ED823-C0E5-4BBB-A922-7A3D4167DB72}"/>
                </a:ext>
              </a:extLst>
            </p:cNvPr>
            <p:cNvSpPr/>
            <p:nvPr/>
          </p:nvSpPr>
          <p:spPr bwMode="auto">
            <a:xfrm>
              <a:off x="5464927" y="1142842"/>
              <a:ext cx="275434" cy="373553"/>
            </a:xfrm>
            <a:custGeom>
              <a:avLst/>
              <a:gdLst>
                <a:gd name="T0" fmla="*/ 100 w 120"/>
                <a:gd name="T1" fmla="*/ 60 h 162"/>
                <a:gd name="T2" fmla="*/ 107 w 120"/>
                <a:gd name="T3" fmla="*/ 27 h 162"/>
                <a:gd name="T4" fmla="*/ 95 w 120"/>
                <a:gd name="T5" fmla="*/ 23 h 162"/>
                <a:gd name="T6" fmla="*/ 91 w 120"/>
                <a:gd name="T7" fmla="*/ 3 h 162"/>
                <a:gd name="T8" fmla="*/ 84 w 120"/>
                <a:gd name="T9" fmla="*/ 9 h 162"/>
                <a:gd name="T10" fmla="*/ 77 w 120"/>
                <a:gd name="T11" fmla="*/ 19 h 162"/>
                <a:gd name="T12" fmla="*/ 69 w 120"/>
                <a:gd name="T13" fmla="*/ 19 h 162"/>
                <a:gd name="T14" fmla="*/ 56 w 120"/>
                <a:gd name="T15" fmla="*/ 28 h 162"/>
                <a:gd name="T16" fmla="*/ 60 w 120"/>
                <a:gd name="T17" fmla="*/ 33 h 162"/>
                <a:gd name="T18" fmla="*/ 59 w 120"/>
                <a:gd name="T19" fmla="*/ 43 h 162"/>
                <a:gd name="T20" fmla="*/ 50 w 120"/>
                <a:gd name="T21" fmla="*/ 52 h 162"/>
                <a:gd name="T22" fmla="*/ 52 w 120"/>
                <a:gd name="T23" fmla="*/ 60 h 162"/>
                <a:gd name="T24" fmla="*/ 48 w 120"/>
                <a:gd name="T25" fmla="*/ 56 h 162"/>
                <a:gd name="T26" fmla="*/ 32 w 120"/>
                <a:gd name="T27" fmla="*/ 37 h 162"/>
                <a:gd name="T28" fmla="*/ 26 w 120"/>
                <a:gd name="T29" fmla="*/ 50 h 162"/>
                <a:gd name="T30" fmla="*/ 33 w 120"/>
                <a:gd name="T31" fmla="*/ 76 h 162"/>
                <a:gd name="T32" fmla="*/ 45 w 120"/>
                <a:gd name="T33" fmla="*/ 77 h 162"/>
                <a:gd name="T34" fmla="*/ 58 w 120"/>
                <a:gd name="T35" fmla="*/ 72 h 162"/>
                <a:gd name="T36" fmla="*/ 62 w 120"/>
                <a:gd name="T37" fmla="*/ 75 h 162"/>
                <a:gd name="T38" fmla="*/ 22 w 120"/>
                <a:gd name="T39" fmla="*/ 101 h 162"/>
                <a:gd name="T40" fmla="*/ 25 w 120"/>
                <a:gd name="T41" fmla="*/ 111 h 162"/>
                <a:gd name="T42" fmla="*/ 55 w 120"/>
                <a:gd name="T43" fmla="*/ 100 h 162"/>
                <a:gd name="T44" fmla="*/ 59 w 120"/>
                <a:gd name="T45" fmla="*/ 103 h 162"/>
                <a:gd name="T46" fmla="*/ 39 w 120"/>
                <a:gd name="T47" fmla="*/ 119 h 162"/>
                <a:gd name="T48" fmla="*/ 12 w 120"/>
                <a:gd name="T49" fmla="*/ 128 h 162"/>
                <a:gd name="T50" fmla="*/ 7 w 120"/>
                <a:gd name="T51" fmla="*/ 136 h 162"/>
                <a:gd name="T52" fmla="*/ 30 w 120"/>
                <a:gd name="T53" fmla="*/ 141 h 162"/>
                <a:gd name="T54" fmla="*/ 55 w 120"/>
                <a:gd name="T55" fmla="*/ 136 h 162"/>
                <a:gd name="T56" fmla="*/ 43 w 120"/>
                <a:gd name="T57" fmla="*/ 148 h 162"/>
                <a:gd name="T58" fmla="*/ 50 w 120"/>
                <a:gd name="T59" fmla="*/ 158 h 162"/>
                <a:gd name="T60" fmla="*/ 71 w 120"/>
                <a:gd name="T61" fmla="*/ 149 h 162"/>
                <a:gd name="T62" fmla="*/ 71 w 120"/>
                <a:gd name="T63" fmla="*/ 125 h 162"/>
                <a:gd name="T64" fmla="*/ 79 w 120"/>
                <a:gd name="T65" fmla="*/ 120 h 162"/>
                <a:gd name="T66" fmla="*/ 75 w 120"/>
                <a:gd name="T67" fmla="*/ 102 h 162"/>
                <a:gd name="T68" fmla="*/ 96 w 120"/>
                <a:gd name="T69" fmla="*/ 86 h 162"/>
                <a:gd name="T70" fmla="*/ 102 w 120"/>
                <a:gd name="T71" fmla="*/ 75 h 162"/>
                <a:gd name="T72" fmla="*/ 100 w 120"/>
                <a:gd name="T73" fmla="*/ 60 h 162"/>
                <a:gd name="T74" fmla="*/ 90 w 120"/>
                <a:gd name="T75" fmla="*/ 49 h 162"/>
                <a:gd name="T76" fmla="*/ 86 w 120"/>
                <a:gd name="T77" fmla="*/ 53 h 162"/>
                <a:gd name="T78" fmla="*/ 83 w 120"/>
                <a:gd name="T79" fmla="*/ 53 h 162"/>
                <a:gd name="T80" fmla="*/ 80 w 120"/>
                <a:gd name="T81" fmla="*/ 48 h 162"/>
                <a:gd name="T82" fmla="*/ 89 w 120"/>
                <a:gd name="T83" fmla="*/ 44 h 162"/>
                <a:gd name="T84" fmla="*/ 90 w 120"/>
                <a:gd name="T85" fmla="*/ 4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0" h="162">
                  <a:moveTo>
                    <a:pt x="100" y="60"/>
                  </a:moveTo>
                  <a:cubicBezTo>
                    <a:pt x="108" y="50"/>
                    <a:pt x="120" y="40"/>
                    <a:pt x="107" y="27"/>
                  </a:cubicBezTo>
                  <a:cubicBezTo>
                    <a:pt x="107" y="27"/>
                    <a:pt x="105" y="24"/>
                    <a:pt x="95" y="23"/>
                  </a:cubicBezTo>
                  <a:cubicBezTo>
                    <a:pt x="95" y="23"/>
                    <a:pt x="105" y="8"/>
                    <a:pt x="91" y="3"/>
                  </a:cubicBezTo>
                  <a:cubicBezTo>
                    <a:pt x="91" y="3"/>
                    <a:pt x="88" y="0"/>
                    <a:pt x="84" y="9"/>
                  </a:cubicBezTo>
                  <a:cubicBezTo>
                    <a:pt x="80" y="17"/>
                    <a:pt x="77" y="17"/>
                    <a:pt x="77" y="19"/>
                  </a:cubicBezTo>
                  <a:cubicBezTo>
                    <a:pt x="77" y="21"/>
                    <a:pt x="74" y="21"/>
                    <a:pt x="69" y="19"/>
                  </a:cubicBezTo>
                  <a:cubicBezTo>
                    <a:pt x="64" y="17"/>
                    <a:pt x="56" y="19"/>
                    <a:pt x="56" y="28"/>
                  </a:cubicBezTo>
                  <a:cubicBezTo>
                    <a:pt x="56" y="28"/>
                    <a:pt x="56" y="31"/>
                    <a:pt x="60" y="33"/>
                  </a:cubicBezTo>
                  <a:cubicBezTo>
                    <a:pt x="63" y="36"/>
                    <a:pt x="66" y="37"/>
                    <a:pt x="59" y="43"/>
                  </a:cubicBezTo>
                  <a:cubicBezTo>
                    <a:pt x="53" y="49"/>
                    <a:pt x="50" y="40"/>
                    <a:pt x="50" y="52"/>
                  </a:cubicBezTo>
                  <a:cubicBezTo>
                    <a:pt x="50" y="52"/>
                    <a:pt x="57" y="57"/>
                    <a:pt x="52" y="60"/>
                  </a:cubicBezTo>
                  <a:cubicBezTo>
                    <a:pt x="47" y="63"/>
                    <a:pt x="48" y="59"/>
                    <a:pt x="48" y="56"/>
                  </a:cubicBezTo>
                  <a:cubicBezTo>
                    <a:pt x="48" y="59"/>
                    <a:pt x="43" y="42"/>
                    <a:pt x="32" y="37"/>
                  </a:cubicBezTo>
                  <a:cubicBezTo>
                    <a:pt x="30" y="37"/>
                    <a:pt x="24" y="37"/>
                    <a:pt x="26" y="50"/>
                  </a:cubicBezTo>
                  <a:cubicBezTo>
                    <a:pt x="28" y="63"/>
                    <a:pt x="32" y="66"/>
                    <a:pt x="33" y="76"/>
                  </a:cubicBezTo>
                  <a:cubicBezTo>
                    <a:pt x="33" y="87"/>
                    <a:pt x="43" y="82"/>
                    <a:pt x="45" y="77"/>
                  </a:cubicBezTo>
                  <a:cubicBezTo>
                    <a:pt x="46" y="72"/>
                    <a:pt x="58" y="72"/>
                    <a:pt x="58" y="72"/>
                  </a:cubicBezTo>
                  <a:cubicBezTo>
                    <a:pt x="58" y="72"/>
                    <a:pt x="68" y="71"/>
                    <a:pt x="62" y="75"/>
                  </a:cubicBezTo>
                  <a:cubicBezTo>
                    <a:pt x="56" y="80"/>
                    <a:pt x="22" y="101"/>
                    <a:pt x="22" y="101"/>
                  </a:cubicBezTo>
                  <a:cubicBezTo>
                    <a:pt x="22" y="101"/>
                    <a:pt x="9" y="108"/>
                    <a:pt x="25" y="111"/>
                  </a:cubicBezTo>
                  <a:cubicBezTo>
                    <a:pt x="42" y="113"/>
                    <a:pt x="55" y="100"/>
                    <a:pt x="55" y="100"/>
                  </a:cubicBezTo>
                  <a:cubicBezTo>
                    <a:pt x="55" y="100"/>
                    <a:pt x="61" y="95"/>
                    <a:pt x="59" y="103"/>
                  </a:cubicBezTo>
                  <a:cubicBezTo>
                    <a:pt x="56" y="111"/>
                    <a:pt x="39" y="119"/>
                    <a:pt x="39" y="119"/>
                  </a:cubicBezTo>
                  <a:cubicBezTo>
                    <a:pt x="39" y="119"/>
                    <a:pt x="23" y="125"/>
                    <a:pt x="12" y="128"/>
                  </a:cubicBezTo>
                  <a:cubicBezTo>
                    <a:pt x="0" y="130"/>
                    <a:pt x="4" y="130"/>
                    <a:pt x="7" y="136"/>
                  </a:cubicBezTo>
                  <a:cubicBezTo>
                    <a:pt x="10" y="143"/>
                    <a:pt x="21" y="147"/>
                    <a:pt x="30" y="141"/>
                  </a:cubicBezTo>
                  <a:cubicBezTo>
                    <a:pt x="38" y="135"/>
                    <a:pt x="56" y="129"/>
                    <a:pt x="55" y="136"/>
                  </a:cubicBezTo>
                  <a:cubicBezTo>
                    <a:pt x="55" y="143"/>
                    <a:pt x="54" y="145"/>
                    <a:pt x="43" y="148"/>
                  </a:cubicBezTo>
                  <a:cubicBezTo>
                    <a:pt x="32" y="152"/>
                    <a:pt x="37" y="154"/>
                    <a:pt x="50" y="158"/>
                  </a:cubicBezTo>
                  <a:cubicBezTo>
                    <a:pt x="63" y="162"/>
                    <a:pt x="71" y="157"/>
                    <a:pt x="71" y="149"/>
                  </a:cubicBezTo>
                  <a:cubicBezTo>
                    <a:pt x="71" y="140"/>
                    <a:pt x="71" y="125"/>
                    <a:pt x="71" y="125"/>
                  </a:cubicBezTo>
                  <a:cubicBezTo>
                    <a:pt x="71" y="125"/>
                    <a:pt x="76" y="121"/>
                    <a:pt x="79" y="120"/>
                  </a:cubicBezTo>
                  <a:cubicBezTo>
                    <a:pt x="82" y="119"/>
                    <a:pt x="85" y="103"/>
                    <a:pt x="75" y="102"/>
                  </a:cubicBezTo>
                  <a:cubicBezTo>
                    <a:pt x="75" y="102"/>
                    <a:pt x="81" y="90"/>
                    <a:pt x="96" y="86"/>
                  </a:cubicBezTo>
                  <a:cubicBezTo>
                    <a:pt x="96" y="86"/>
                    <a:pt x="102" y="84"/>
                    <a:pt x="102" y="75"/>
                  </a:cubicBezTo>
                  <a:cubicBezTo>
                    <a:pt x="102" y="66"/>
                    <a:pt x="91" y="70"/>
                    <a:pt x="100" y="60"/>
                  </a:cubicBezTo>
                  <a:close/>
                  <a:moveTo>
                    <a:pt x="90" y="49"/>
                  </a:moveTo>
                  <a:cubicBezTo>
                    <a:pt x="88" y="51"/>
                    <a:pt x="86" y="53"/>
                    <a:pt x="86" y="53"/>
                  </a:cubicBezTo>
                  <a:cubicBezTo>
                    <a:pt x="85" y="59"/>
                    <a:pt x="85" y="55"/>
                    <a:pt x="83" y="53"/>
                  </a:cubicBezTo>
                  <a:cubicBezTo>
                    <a:pt x="80" y="51"/>
                    <a:pt x="80" y="48"/>
                    <a:pt x="80" y="48"/>
                  </a:cubicBezTo>
                  <a:cubicBezTo>
                    <a:pt x="81" y="38"/>
                    <a:pt x="89" y="44"/>
                    <a:pt x="89" y="44"/>
                  </a:cubicBezTo>
                  <a:cubicBezTo>
                    <a:pt x="89" y="44"/>
                    <a:pt x="92" y="48"/>
                    <a:pt x="90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0" name="ïşľïďé">
              <a:extLst>
                <a:ext uri="{FF2B5EF4-FFF2-40B4-BE49-F238E27FC236}">
                  <a16:creationId xmlns:a16="http://schemas.microsoft.com/office/drawing/2014/main" id="{D301BC67-8C42-4C7C-B749-3998A0EDA169}"/>
                </a:ext>
              </a:extLst>
            </p:cNvPr>
            <p:cNvSpPr/>
            <p:nvPr/>
          </p:nvSpPr>
          <p:spPr bwMode="auto">
            <a:xfrm>
              <a:off x="4199193" y="1624325"/>
              <a:ext cx="73589" cy="92512"/>
            </a:xfrm>
            <a:custGeom>
              <a:avLst/>
              <a:gdLst>
                <a:gd name="T0" fmla="*/ 0 w 105"/>
                <a:gd name="T1" fmla="*/ 132 h 132"/>
                <a:gd name="T2" fmla="*/ 0 w 105"/>
                <a:gd name="T3" fmla="*/ 109 h 132"/>
                <a:gd name="T4" fmla="*/ 69 w 105"/>
                <a:gd name="T5" fmla="*/ 23 h 132"/>
                <a:gd name="T6" fmla="*/ 7 w 105"/>
                <a:gd name="T7" fmla="*/ 23 h 132"/>
                <a:gd name="T8" fmla="*/ 7 w 105"/>
                <a:gd name="T9" fmla="*/ 0 h 132"/>
                <a:gd name="T10" fmla="*/ 102 w 105"/>
                <a:gd name="T11" fmla="*/ 0 h 132"/>
                <a:gd name="T12" fmla="*/ 102 w 105"/>
                <a:gd name="T13" fmla="*/ 23 h 132"/>
                <a:gd name="T14" fmla="*/ 33 w 105"/>
                <a:gd name="T15" fmla="*/ 112 h 132"/>
                <a:gd name="T16" fmla="*/ 105 w 105"/>
                <a:gd name="T17" fmla="*/ 112 h 132"/>
                <a:gd name="T18" fmla="*/ 105 w 105"/>
                <a:gd name="T19" fmla="*/ 132 h 132"/>
                <a:gd name="T20" fmla="*/ 0 w 105"/>
                <a:gd name="T21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32">
                  <a:moveTo>
                    <a:pt x="0" y="132"/>
                  </a:moveTo>
                  <a:lnTo>
                    <a:pt x="0" y="109"/>
                  </a:lnTo>
                  <a:lnTo>
                    <a:pt x="69" y="23"/>
                  </a:lnTo>
                  <a:lnTo>
                    <a:pt x="7" y="23"/>
                  </a:lnTo>
                  <a:lnTo>
                    <a:pt x="7" y="0"/>
                  </a:lnTo>
                  <a:lnTo>
                    <a:pt x="102" y="0"/>
                  </a:lnTo>
                  <a:lnTo>
                    <a:pt x="102" y="23"/>
                  </a:lnTo>
                  <a:lnTo>
                    <a:pt x="33" y="112"/>
                  </a:lnTo>
                  <a:lnTo>
                    <a:pt x="105" y="112"/>
                  </a:lnTo>
                  <a:lnTo>
                    <a:pt x="105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1" name="ïśḷïḍê">
              <a:extLst>
                <a:ext uri="{FF2B5EF4-FFF2-40B4-BE49-F238E27FC236}">
                  <a16:creationId xmlns:a16="http://schemas.microsoft.com/office/drawing/2014/main" id="{E63E7E34-F019-41D5-A2CD-14FDC410D84A}"/>
                </a:ext>
              </a:extLst>
            </p:cNvPr>
            <p:cNvSpPr/>
            <p:nvPr/>
          </p:nvSpPr>
          <p:spPr bwMode="auto">
            <a:xfrm>
              <a:off x="4291004" y="1624325"/>
              <a:ext cx="73589" cy="92512"/>
            </a:xfrm>
            <a:custGeom>
              <a:avLst/>
              <a:gdLst>
                <a:gd name="T0" fmla="*/ 0 w 105"/>
                <a:gd name="T1" fmla="*/ 132 h 132"/>
                <a:gd name="T2" fmla="*/ 0 w 105"/>
                <a:gd name="T3" fmla="*/ 0 h 132"/>
                <a:gd name="T4" fmla="*/ 30 w 105"/>
                <a:gd name="T5" fmla="*/ 0 h 132"/>
                <a:gd name="T6" fmla="*/ 30 w 105"/>
                <a:gd name="T7" fmla="*/ 53 h 132"/>
                <a:gd name="T8" fmla="*/ 79 w 105"/>
                <a:gd name="T9" fmla="*/ 53 h 132"/>
                <a:gd name="T10" fmla="*/ 79 w 105"/>
                <a:gd name="T11" fmla="*/ 0 h 132"/>
                <a:gd name="T12" fmla="*/ 105 w 105"/>
                <a:gd name="T13" fmla="*/ 0 h 132"/>
                <a:gd name="T14" fmla="*/ 105 w 105"/>
                <a:gd name="T15" fmla="*/ 132 h 132"/>
                <a:gd name="T16" fmla="*/ 79 w 105"/>
                <a:gd name="T17" fmla="*/ 132 h 132"/>
                <a:gd name="T18" fmla="*/ 79 w 105"/>
                <a:gd name="T19" fmla="*/ 76 h 132"/>
                <a:gd name="T20" fmla="*/ 30 w 105"/>
                <a:gd name="T21" fmla="*/ 76 h 132"/>
                <a:gd name="T22" fmla="*/ 30 w 105"/>
                <a:gd name="T23" fmla="*/ 132 h 132"/>
                <a:gd name="T24" fmla="*/ 0 w 105"/>
                <a:gd name="T2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132">
                  <a:moveTo>
                    <a:pt x="0" y="132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53"/>
                  </a:lnTo>
                  <a:lnTo>
                    <a:pt x="79" y="53"/>
                  </a:lnTo>
                  <a:lnTo>
                    <a:pt x="79" y="0"/>
                  </a:lnTo>
                  <a:lnTo>
                    <a:pt x="105" y="0"/>
                  </a:lnTo>
                  <a:lnTo>
                    <a:pt x="105" y="132"/>
                  </a:lnTo>
                  <a:lnTo>
                    <a:pt x="79" y="132"/>
                  </a:lnTo>
                  <a:lnTo>
                    <a:pt x="79" y="76"/>
                  </a:lnTo>
                  <a:lnTo>
                    <a:pt x="30" y="76"/>
                  </a:lnTo>
                  <a:lnTo>
                    <a:pt x="30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2" name="ïṡḷíḑé">
              <a:extLst>
                <a:ext uri="{FF2B5EF4-FFF2-40B4-BE49-F238E27FC236}">
                  <a16:creationId xmlns:a16="http://schemas.microsoft.com/office/drawing/2014/main" id="{42C71FF1-03B4-4D86-8194-7739F9E730B9}"/>
                </a:ext>
              </a:extLst>
            </p:cNvPr>
            <p:cNvSpPr/>
            <p:nvPr/>
          </p:nvSpPr>
          <p:spPr bwMode="auto">
            <a:xfrm>
              <a:off x="4391926" y="1624325"/>
              <a:ext cx="68683" cy="92512"/>
            </a:xfrm>
            <a:custGeom>
              <a:avLst/>
              <a:gdLst>
                <a:gd name="T0" fmla="*/ 0 w 98"/>
                <a:gd name="T1" fmla="*/ 132 h 132"/>
                <a:gd name="T2" fmla="*/ 0 w 98"/>
                <a:gd name="T3" fmla="*/ 0 h 132"/>
                <a:gd name="T4" fmla="*/ 95 w 98"/>
                <a:gd name="T5" fmla="*/ 0 h 132"/>
                <a:gd name="T6" fmla="*/ 95 w 98"/>
                <a:gd name="T7" fmla="*/ 23 h 132"/>
                <a:gd name="T8" fmla="*/ 26 w 98"/>
                <a:gd name="T9" fmla="*/ 23 h 132"/>
                <a:gd name="T10" fmla="*/ 26 w 98"/>
                <a:gd name="T11" fmla="*/ 53 h 132"/>
                <a:gd name="T12" fmla="*/ 92 w 98"/>
                <a:gd name="T13" fmla="*/ 53 h 132"/>
                <a:gd name="T14" fmla="*/ 92 w 98"/>
                <a:gd name="T15" fmla="*/ 76 h 132"/>
                <a:gd name="T16" fmla="*/ 26 w 98"/>
                <a:gd name="T17" fmla="*/ 76 h 132"/>
                <a:gd name="T18" fmla="*/ 26 w 98"/>
                <a:gd name="T19" fmla="*/ 112 h 132"/>
                <a:gd name="T20" fmla="*/ 98 w 98"/>
                <a:gd name="T21" fmla="*/ 112 h 132"/>
                <a:gd name="T22" fmla="*/ 98 w 98"/>
                <a:gd name="T23" fmla="*/ 132 h 132"/>
                <a:gd name="T24" fmla="*/ 0 w 98"/>
                <a:gd name="T2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8" h="132">
                  <a:moveTo>
                    <a:pt x="0" y="132"/>
                  </a:moveTo>
                  <a:lnTo>
                    <a:pt x="0" y="0"/>
                  </a:lnTo>
                  <a:lnTo>
                    <a:pt x="95" y="0"/>
                  </a:lnTo>
                  <a:lnTo>
                    <a:pt x="95" y="23"/>
                  </a:lnTo>
                  <a:lnTo>
                    <a:pt x="26" y="23"/>
                  </a:lnTo>
                  <a:lnTo>
                    <a:pt x="26" y="53"/>
                  </a:lnTo>
                  <a:lnTo>
                    <a:pt x="92" y="53"/>
                  </a:lnTo>
                  <a:lnTo>
                    <a:pt x="92" y="76"/>
                  </a:lnTo>
                  <a:lnTo>
                    <a:pt x="26" y="76"/>
                  </a:lnTo>
                  <a:lnTo>
                    <a:pt x="26" y="112"/>
                  </a:lnTo>
                  <a:lnTo>
                    <a:pt x="98" y="112"/>
                  </a:lnTo>
                  <a:lnTo>
                    <a:pt x="98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3" name="iśḻíde">
              <a:extLst>
                <a:ext uri="{FF2B5EF4-FFF2-40B4-BE49-F238E27FC236}">
                  <a16:creationId xmlns:a16="http://schemas.microsoft.com/office/drawing/2014/main" id="{CC8ABDEB-A6A4-43B9-BE23-62EEB646AD28}"/>
                </a:ext>
              </a:extLst>
            </p:cNvPr>
            <p:cNvSpPr/>
            <p:nvPr/>
          </p:nvSpPr>
          <p:spPr bwMode="auto">
            <a:xfrm>
              <a:off x="4476729" y="1624325"/>
              <a:ext cx="59572" cy="94615"/>
            </a:xfrm>
            <a:custGeom>
              <a:avLst/>
              <a:gdLst>
                <a:gd name="T0" fmla="*/ 18 w 26"/>
                <a:gd name="T1" fmla="*/ 0 h 41"/>
                <a:gd name="T2" fmla="*/ 26 w 26"/>
                <a:gd name="T3" fmla="*/ 0 h 41"/>
                <a:gd name="T4" fmla="*/ 26 w 26"/>
                <a:gd name="T5" fmla="*/ 26 h 41"/>
                <a:gd name="T6" fmla="*/ 25 w 26"/>
                <a:gd name="T7" fmla="*/ 33 h 41"/>
                <a:gd name="T8" fmla="*/ 20 w 26"/>
                <a:gd name="T9" fmla="*/ 39 h 41"/>
                <a:gd name="T10" fmla="*/ 12 w 26"/>
                <a:gd name="T11" fmla="*/ 41 h 41"/>
                <a:gd name="T12" fmla="*/ 3 w 26"/>
                <a:gd name="T13" fmla="*/ 38 h 41"/>
                <a:gd name="T14" fmla="*/ 0 w 26"/>
                <a:gd name="T15" fmla="*/ 28 h 41"/>
                <a:gd name="T16" fmla="*/ 8 w 26"/>
                <a:gd name="T17" fmla="*/ 27 h 41"/>
                <a:gd name="T18" fmla="*/ 9 w 26"/>
                <a:gd name="T19" fmla="*/ 32 h 41"/>
                <a:gd name="T20" fmla="*/ 13 w 26"/>
                <a:gd name="T21" fmla="*/ 34 h 41"/>
                <a:gd name="T22" fmla="*/ 16 w 26"/>
                <a:gd name="T23" fmla="*/ 33 h 41"/>
                <a:gd name="T24" fmla="*/ 18 w 26"/>
                <a:gd name="T25" fmla="*/ 26 h 41"/>
                <a:gd name="T26" fmla="*/ 18 w 26"/>
                <a:gd name="T2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41">
                  <a:moveTo>
                    <a:pt x="18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9"/>
                    <a:pt x="25" y="32"/>
                    <a:pt x="25" y="33"/>
                  </a:cubicBezTo>
                  <a:cubicBezTo>
                    <a:pt x="24" y="36"/>
                    <a:pt x="23" y="37"/>
                    <a:pt x="20" y="39"/>
                  </a:cubicBezTo>
                  <a:cubicBezTo>
                    <a:pt x="18" y="40"/>
                    <a:pt x="16" y="41"/>
                    <a:pt x="12" y="41"/>
                  </a:cubicBezTo>
                  <a:cubicBezTo>
                    <a:pt x="8" y="41"/>
                    <a:pt x="5" y="40"/>
                    <a:pt x="3" y="38"/>
                  </a:cubicBezTo>
                  <a:cubicBezTo>
                    <a:pt x="1" y="35"/>
                    <a:pt x="0" y="32"/>
                    <a:pt x="0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9"/>
                    <a:pt x="8" y="31"/>
                    <a:pt x="9" y="32"/>
                  </a:cubicBezTo>
                  <a:cubicBezTo>
                    <a:pt x="10" y="33"/>
                    <a:pt x="11" y="34"/>
                    <a:pt x="13" y="34"/>
                  </a:cubicBezTo>
                  <a:cubicBezTo>
                    <a:pt x="14" y="34"/>
                    <a:pt x="16" y="34"/>
                    <a:pt x="16" y="33"/>
                  </a:cubicBezTo>
                  <a:cubicBezTo>
                    <a:pt x="17" y="32"/>
                    <a:pt x="18" y="29"/>
                    <a:pt x="18" y="26"/>
                  </a:cubicBez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4" name="í$ḻîdê">
              <a:extLst>
                <a:ext uri="{FF2B5EF4-FFF2-40B4-BE49-F238E27FC236}">
                  <a16:creationId xmlns:a16="http://schemas.microsoft.com/office/drawing/2014/main" id="{BA99969F-9A92-47F2-A703-3F50EC1E2D9F}"/>
                </a:ext>
              </a:extLst>
            </p:cNvPr>
            <p:cNvSpPr/>
            <p:nvPr/>
          </p:nvSpPr>
          <p:spPr bwMode="auto">
            <a:xfrm>
              <a:off x="4561532" y="1624325"/>
              <a:ext cx="18222" cy="92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5" name="iṩḷídé">
              <a:extLst>
                <a:ext uri="{FF2B5EF4-FFF2-40B4-BE49-F238E27FC236}">
                  <a16:creationId xmlns:a16="http://schemas.microsoft.com/office/drawing/2014/main" id="{21EC1E02-3BD3-4B05-B580-4497A87485D8}"/>
                </a:ext>
              </a:extLst>
            </p:cNvPr>
            <p:cNvSpPr/>
            <p:nvPr/>
          </p:nvSpPr>
          <p:spPr bwMode="auto">
            <a:xfrm>
              <a:off x="4595874" y="1624325"/>
              <a:ext cx="91811" cy="92512"/>
            </a:xfrm>
            <a:custGeom>
              <a:avLst/>
              <a:gdLst>
                <a:gd name="T0" fmla="*/ 131 w 131"/>
                <a:gd name="T1" fmla="*/ 132 h 132"/>
                <a:gd name="T2" fmla="*/ 102 w 131"/>
                <a:gd name="T3" fmla="*/ 132 h 132"/>
                <a:gd name="T4" fmla="*/ 92 w 131"/>
                <a:gd name="T5" fmla="*/ 102 h 132"/>
                <a:gd name="T6" fmla="*/ 40 w 131"/>
                <a:gd name="T7" fmla="*/ 102 h 132"/>
                <a:gd name="T8" fmla="*/ 26 w 131"/>
                <a:gd name="T9" fmla="*/ 132 h 132"/>
                <a:gd name="T10" fmla="*/ 0 w 131"/>
                <a:gd name="T11" fmla="*/ 132 h 132"/>
                <a:gd name="T12" fmla="*/ 49 w 131"/>
                <a:gd name="T13" fmla="*/ 0 h 132"/>
                <a:gd name="T14" fmla="*/ 79 w 131"/>
                <a:gd name="T15" fmla="*/ 0 h 132"/>
                <a:gd name="T16" fmla="*/ 131 w 131"/>
                <a:gd name="T17" fmla="*/ 132 h 132"/>
                <a:gd name="T18" fmla="*/ 131 w 131"/>
                <a:gd name="T19" fmla="*/ 132 h 132"/>
                <a:gd name="T20" fmla="*/ 82 w 131"/>
                <a:gd name="T21" fmla="*/ 83 h 132"/>
                <a:gd name="T22" fmla="*/ 66 w 131"/>
                <a:gd name="T23" fmla="*/ 33 h 132"/>
                <a:gd name="T24" fmla="*/ 46 w 131"/>
                <a:gd name="T25" fmla="*/ 83 h 132"/>
                <a:gd name="T26" fmla="*/ 82 w 131"/>
                <a:gd name="T27" fmla="*/ 8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1" h="132">
                  <a:moveTo>
                    <a:pt x="131" y="132"/>
                  </a:moveTo>
                  <a:lnTo>
                    <a:pt x="102" y="132"/>
                  </a:lnTo>
                  <a:lnTo>
                    <a:pt x="92" y="102"/>
                  </a:lnTo>
                  <a:lnTo>
                    <a:pt x="40" y="102"/>
                  </a:lnTo>
                  <a:lnTo>
                    <a:pt x="26" y="132"/>
                  </a:lnTo>
                  <a:lnTo>
                    <a:pt x="0" y="132"/>
                  </a:lnTo>
                  <a:lnTo>
                    <a:pt x="49" y="0"/>
                  </a:lnTo>
                  <a:lnTo>
                    <a:pt x="79" y="0"/>
                  </a:lnTo>
                  <a:lnTo>
                    <a:pt x="131" y="132"/>
                  </a:lnTo>
                  <a:lnTo>
                    <a:pt x="131" y="132"/>
                  </a:lnTo>
                  <a:close/>
                  <a:moveTo>
                    <a:pt x="82" y="83"/>
                  </a:moveTo>
                  <a:lnTo>
                    <a:pt x="66" y="33"/>
                  </a:lnTo>
                  <a:lnTo>
                    <a:pt x="46" y="83"/>
                  </a:lnTo>
                  <a:lnTo>
                    <a:pt x="82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6" name="iślíḓè">
              <a:extLst>
                <a:ext uri="{FF2B5EF4-FFF2-40B4-BE49-F238E27FC236}">
                  <a16:creationId xmlns:a16="http://schemas.microsoft.com/office/drawing/2014/main" id="{9A2778B1-0BA6-4067-9572-058195694710}"/>
                </a:ext>
              </a:extLst>
            </p:cNvPr>
            <p:cNvSpPr/>
            <p:nvPr/>
          </p:nvSpPr>
          <p:spPr bwMode="auto">
            <a:xfrm>
              <a:off x="4703805" y="1624325"/>
              <a:ext cx="73589" cy="92512"/>
            </a:xfrm>
            <a:custGeom>
              <a:avLst/>
              <a:gdLst>
                <a:gd name="T0" fmla="*/ 0 w 105"/>
                <a:gd name="T1" fmla="*/ 132 h 132"/>
                <a:gd name="T2" fmla="*/ 0 w 105"/>
                <a:gd name="T3" fmla="*/ 0 h 132"/>
                <a:gd name="T4" fmla="*/ 26 w 105"/>
                <a:gd name="T5" fmla="*/ 0 h 132"/>
                <a:gd name="T6" fmla="*/ 82 w 105"/>
                <a:gd name="T7" fmla="*/ 89 h 132"/>
                <a:gd name="T8" fmla="*/ 82 w 105"/>
                <a:gd name="T9" fmla="*/ 0 h 132"/>
                <a:gd name="T10" fmla="*/ 105 w 105"/>
                <a:gd name="T11" fmla="*/ 0 h 132"/>
                <a:gd name="T12" fmla="*/ 105 w 105"/>
                <a:gd name="T13" fmla="*/ 132 h 132"/>
                <a:gd name="T14" fmla="*/ 79 w 105"/>
                <a:gd name="T15" fmla="*/ 132 h 132"/>
                <a:gd name="T16" fmla="*/ 26 w 105"/>
                <a:gd name="T17" fmla="*/ 46 h 132"/>
                <a:gd name="T18" fmla="*/ 26 w 105"/>
                <a:gd name="T19" fmla="*/ 132 h 132"/>
                <a:gd name="T20" fmla="*/ 0 w 105"/>
                <a:gd name="T21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32">
                  <a:moveTo>
                    <a:pt x="0" y="132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82" y="89"/>
                  </a:lnTo>
                  <a:lnTo>
                    <a:pt x="82" y="0"/>
                  </a:lnTo>
                  <a:lnTo>
                    <a:pt x="105" y="0"/>
                  </a:lnTo>
                  <a:lnTo>
                    <a:pt x="105" y="132"/>
                  </a:lnTo>
                  <a:lnTo>
                    <a:pt x="79" y="132"/>
                  </a:lnTo>
                  <a:lnTo>
                    <a:pt x="26" y="46"/>
                  </a:lnTo>
                  <a:lnTo>
                    <a:pt x="26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7" name="îṥ1ïḋe">
              <a:extLst>
                <a:ext uri="{FF2B5EF4-FFF2-40B4-BE49-F238E27FC236}">
                  <a16:creationId xmlns:a16="http://schemas.microsoft.com/office/drawing/2014/main" id="{C2923D8F-37FE-41F6-BEEB-BD49B86F1012}"/>
                </a:ext>
              </a:extLst>
            </p:cNvPr>
            <p:cNvSpPr/>
            <p:nvPr/>
          </p:nvSpPr>
          <p:spPr bwMode="auto">
            <a:xfrm>
              <a:off x="4799821" y="1624325"/>
              <a:ext cx="87606" cy="94615"/>
            </a:xfrm>
            <a:custGeom>
              <a:avLst/>
              <a:gdLst>
                <a:gd name="T0" fmla="*/ 20 w 38"/>
                <a:gd name="T1" fmla="*/ 26 h 41"/>
                <a:gd name="T2" fmla="*/ 20 w 38"/>
                <a:gd name="T3" fmla="*/ 19 h 41"/>
                <a:gd name="T4" fmla="*/ 38 w 38"/>
                <a:gd name="T5" fmla="*/ 19 h 41"/>
                <a:gd name="T6" fmla="*/ 38 w 38"/>
                <a:gd name="T7" fmla="*/ 35 h 41"/>
                <a:gd name="T8" fmla="*/ 30 w 38"/>
                <a:gd name="T9" fmla="*/ 39 h 41"/>
                <a:gd name="T10" fmla="*/ 21 w 38"/>
                <a:gd name="T11" fmla="*/ 41 h 41"/>
                <a:gd name="T12" fmla="*/ 10 w 38"/>
                <a:gd name="T13" fmla="*/ 38 h 41"/>
                <a:gd name="T14" fmla="*/ 3 w 38"/>
                <a:gd name="T15" fmla="*/ 31 h 41"/>
                <a:gd name="T16" fmla="*/ 0 w 38"/>
                <a:gd name="T17" fmla="*/ 20 h 41"/>
                <a:gd name="T18" fmla="*/ 3 w 38"/>
                <a:gd name="T19" fmla="*/ 9 h 41"/>
                <a:gd name="T20" fmla="*/ 11 w 38"/>
                <a:gd name="T21" fmla="*/ 2 h 41"/>
                <a:gd name="T22" fmla="*/ 20 w 38"/>
                <a:gd name="T23" fmla="*/ 0 h 41"/>
                <a:gd name="T24" fmla="*/ 32 w 38"/>
                <a:gd name="T25" fmla="*/ 3 h 41"/>
                <a:gd name="T26" fmla="*/ 37 w 38"/>
                <a:gd name="T27" fmla="*/ 11 h 41"/>
                <a:gd name="T28" fmla="*/ 29 w 38"/>
                <a:gd name="T29" fmla="*/ 13 h 41"/>
                <a:gd name="T30" fmla="*/ 26 w 38"/>
                <a:gd name="T31" fmla="*/ 8 h 41"/>
                <a:gd name="T32" fmla="*/ 20 w 38"/>
                <a:gd name="T33" fmla="*/ 7 h 41"/>
                <a:gd name="T34" fmla="*/ 12 w 38"/>
                <a:gd name="T35" fmla="*/ 10 h 41"/>
                <a:gd name="T36" fmla="*/ 9 w 38"/>
                <a:gd name="T37" fmla="*/ 20 h 41"/>
                <a:gd name="T38" fmla="*/ 12 w 38"/>
                <a:gd name="T39" fmla="*/ 31 h 41"/>
                <a:gd name="T40" fmla="*/ 20 w 38"/>
                <a:gd name="T41" fmla="*/ 34 h 41"/>
                <a:gd name="T42" fmla="*/ 25 w 38"/>
                <a:gd name="T43" fmla="*/ 33 h 41"/>
                <a:gd name="T44" fmla="*/ 29 w 38"/>
                <a:gd name="T45" fmla="*/ 31 h 41"/>
                <a:gd name="T46" fmla="*/ 29 w 38"/>
                <a:gd name="T47" fmla="*/ 26 h 41"/>
                <a:gd name="T48" fmla="*/ 20 w 38"/>
                <a:gd name="T49" fmla="*/ 2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8" h="41">
                  <a:moveTo>
                    <a:pt x="20" y="26"/>
                  </a:moveTo>
                  <a:cubicBezTo>
                    <a:pt x="20" y="19"/>
                    <a:pt x="20" y="19"/>
                    <a:pt x="20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6" y="36"/>
                    <a:pt x="33" y="38"/>
                    <a:pt x="30" y="39"/>
                  </a:cubicBezTo>
                  <a:cubicBezTo>
                    <a:pt x="27" y="40"/>
                    <a:pt x="24" y="41"/>
                    <a:pt x="21" y="41"/>
                  </a:cubicBezTo>
                  <a:cubicBezTo>
                    <a:pt x="16" y="41"/>
                    <a:pt x="13" y="40"/>
                    <a:pt x="10" y="38"/>
                  </a:cubicBezTo>
                  <a:cubicBezTo>
                    <a:pt x="6" y="37"/>
                    <a:pt x="4" y="34"/>
                    <a:pt x="3" y="31"/>
                  </a:cubicBezTo>
                  <a:cubicBezTo>
                    <a:pt x="1" y="28"/>
                    <a:pt x="0" y="24"/>
                    <a:pt x="0" y="20"/>
                  </a:cubicBezTo>
                  <a:cubicBezTo>
                    <a:pt x="0" y="16"/>
                    <a:pt x="1" y="12"/>
                    <a:pt x="3" y="9"/>
                  </a:cubicBezTo>
                  <a:cubicBezTo>
                    <a:pt x="5" y="6"/>
                    <a:pt x="7" y="3"/>
                    <a:pt x="11" y="2"/>
                  </a:cubicBezTo>
                  <a:cubicBezTo>
                    <a:pt x="13" y="0"/>
                    <a:pt x="16" y="0"/>
                    <a:pt x="20" y="0"/>
                  </a:cubicBezTo>
                  <a:cubicBezTo>
                    <a:pt x="25" y="0"/>
                    <a:pt x="29" y="1"/>
                    <a:pt x="32" y="3"/>
                  </a:cubicBezTo>
                  <a:cubicBezTo>
                    <a:pt x="34" y="5"/>
                    <a:pt x="36" y="8"/>
                    <a:pt x="37" y="11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1"/>
                    <a:pt x="27" y="9"/>
                    <a:pt x="26" y="8"/>
                  </a:cubicBezTo>
                  <a:cubicBezTo>
                    <a:pt x="24" y="7"/>
                    <a:pt x="22" y="7"/>
                    <a:pt x="20" y="7"/>
                  </a:cubicBezTo>
                  <a:cubicBezTo>
                    <a:pt x="17" y="7"/>
                    <a:pt x="14" y="8"/>
                    <a:pt x="12" y="10"/>
                  </a:cubicBezTo>
                  <a:cubicBezTo>
                    <a:pt x="10" y="12"/>
                    <a:pt x="9" y="16"/>
                    <a:pt x="9" y="20"/>
                  </a:cubicBezTo>
                  <a:cubicBezTo>
                    <a:pt x="9" y="25"/>
                    <a:pt x="10" y="28"/>
                    <a:pt x="12" y="31"/>
                  </a:cubicBezTo>
                  <a:cubicBezTo>
                    <a:pt x="14" y="33"/>
                    <a:pt x="17" y="34"/>
                    <a:pt x="20" y="34"/>
                  </a:cubicBezTo>
                  <a:cubicBezTo>
                    <a:pt x="22" y="34"/>
                    <a:pt x="23" y="34"/>
                    <a:pt x="25" y="33"/>
                  </a:cubicBezTo>
                  <a:cubicBezTo>
                    <a:pt x="27" y="32"/>
                    <a:pt x="28" y="32"/>
                    <a:pt x="29" y="31"/>
                  </a:cubicBezTo>
                  <a:cubicBezTo>
                    <a:pt x="29" y="26"/>
                    <a:pt x="29" y="26"/>
                    <a:pt x="29" y="26"/>
                  </a:cubicBezTo>
                  <a:lnTo>
                    <a:pt x="2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8" name="iṧḷídè">
              <a:extLst>
                <a:ext uri="{FF2B5EF4-FFF2-40B4-BE49-F238E27FC236}">
                  <a16:creationId xmlns:a16="http://schemas.microsoft.com/office/drawing/2014/main" id="{326D2230-641A-4DCD-A266-B1CF64B8D611}"/>
                </a:ext>
              </a:extLst>
            </p:cNvPr>
            <p:cNvSpPr/>
            <p:nvPr/>
          </p:nvSpPr>
          <p:spPr bwMode="auto">
            <a:xfrm>
              <a:off x="4937888" y="1624325"/>
              <a:ext cx="72888" cy="94615"/>
            </a:xfrm>
            <a:custGeom>
              <a:avLst/>
              <a:gdLst>
                <a:gd name="T0" fmla="*/ 0 w 32"/>
                <a:gd name="T1" fmla="*/ 0 h 41"/>
                <a:gd name="T2" fmla="*/ 9 w 32"/>
                <a:gd name="T3" fmla="*/ 0 h 41"/>
                <a:gd name="T4" fmla="*/ 9 w 32"/>
                <a:gd name="T5" fmla="*/ 22 h 41"/>
                <a:gd name="T6" fmla="*/ 9 w 32"/>
                <a:gd name="T7" fmla="*/ 29 h 41"/>
                <a:gd name="T8" fmla="*/ 11 w 32"/>
                <a:gd name="T9" fmla="*/ 33 h 41"/>
                <a:gd name="T10" fmla="*/ 17 w 32"/>
                <a:gd name="T11" fmla="*/ 34 h 41"/>
                <a:gd name="T12" fmla="*/ 22 w 32"/>
                <a:gd name="T13" fmla="*/ 33 h 41"/>
                <a:gd name="T14" fmla="*/ 24 w 32"/>
                <a:gd name="T15" fmla="*/ 29 h 41"/>
                <a:gd name="T16" fmla="*/ 24 w 32"/>
                <a:gd name="T17" fmla="*/ 22 h 41"/>
                <a:gd name="T18" fmla="*/ 24 w 32"/>
                <a:gd name="T19" fmla="*/ 0 h 41"/>
                <a:gd name="T20" fmla="*/ 32 w 32"/>
                <a:gd name="T21" fmla="*/ 0 h 41"/>
                <a:gd name="T22" fmla="*/ 32 w 32"/>
                <a:gd name="T23" fmla="*/ 21 h 41"/>
                <a:gd name="T24" fmla="*/ 32 w 32"/>
                <a:gd name="T25" fmla="*/ 32 h 41"/>
                <a:gd name="T26" fmla="*/ 29 w 32"/>
                <a:gd name="T27" fmla="*/ 37 h 41"/>
                <a:gd name="T28" fmla="*/ 25 w 32"/>
                <a:gd name="T29" fmla="*/ 40 h 41"/>
                <a:gd name="T30" fmla="*/ 17 w 32"/>
                <a:gd name="T31" fmla="*/ 41 h 41"/>
                <a:gd name="T32" fmla="*/ 8 w 32"/>
                <a:gd name="T33" fmla="*/ 40 h 41"/>
                <a:gd name="T34" fmla="*/ 4 w 32"/>
                <a:gd name="T35" fmla="*/ 36 h 41"/>
                <a:gd name="T36" fmla="*/ 1 w 32"/>
                <a:gd name="T37" fmla="*/ 32 h 41"/>
                <a:gd name="T38" fmla="*/ 0 w 32"/>
                <a:gd name="T39" fmla="*/ 22 h 41"/>
                <a:gd name="T40" fmla="*/ 0 w 32"/>
                <a:gd name="T4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" h="41">
                  <a:moveTo>
                    <a:pt x="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5"/>
                    <a:pt x="9" y="28"/>
                    <a:pt x="9" y="29"/>
                  </a:cubicBezTo>
                  <a:cubicBezTo>
                    <a:pt x="9" y="30"/>
                    <a:pt x="10" y="32"/>
                    <a:pt x="11" y="33"/>
                  </a:cubicBezTo>
                  <a:cubicBezTo>
                    <a:pt x="13" y="34"/>
                    <a:pt x="14" y="34"/>
                    <a:pt x="17" y="34"/>
                  </a:cubicBezTo>
                  <a:cubicBezTo>
                    <a:pt x="19" y="34"/>
                    <a:pt x="21" y="34"/>
                    <a:pt x="22" y="33"/>
                  </a:cubicBezTo>
                  <a:cubicBezTo>
                    <a:pt x="23" y="32"/>
                    <a:pt x="24" y="31"/>
                    <a:pt x="24" y="29"/>
                  </a:cubicBezTo>
                  <a:cubicBezTo>
                    <a:pt x="24" y="28"/>
                    <a:pt x="24" y="26"/>
                    <a:pt x="24" y="22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6"/>
                    <a:pt x="32" y="30"/>
                    <a:pt x="32" y="32"/>
                  </a:cubicBezTo>
                  <a:cubicBezTo>
                    <a:pt x="31" y="34"/>
                    <a:pt x="30" y="35"/>
                    <a:pt x="29" y="37"/>
                  </a:cubicBezTo>
                  <a:cubicBezTo>
                    <a:pt x="28" y="38"/>
                    <a:pt x="27" y="39"/>
                    <a:pt x="25" y="40"/>
                  </a:cubicBezTo>
                  <a:cubicBezTo>
                    <a:pt x="23" y="41"/>
                    <a:pt x="20" y="41"/>
                    <a:pt x="17" y="41"/>
                  </a:cubicBezTo>
                  <a:cubicBezTo>
                    <a:pt x="13" y="41"/>
                    <a:pt x="10" y="41"/>
                    <a:pt x="8" y="40"/>
                  </a:cubicBezTo>
                  <a:cubicBezTo>
                    <a:pt x="6" y="39"/>
                    <a:pt x="5" y="38"/>
                    <a:pt x="4" y="36"/>
                  </a:cubicBezTo>
                  <a:cubicBezTo>
                    <a:pt x="2" y="35"/>
                    <a:pt x="2" y="33"/>
                    <a:pt x="1" y="32"/>
                  </a:cubicBezTo>
                  <a:cubicBezTo>
                    <a:pt x="1" y="30"/>
                    <a:pt x="0" y="26"/>
                    <a:pt x="0" y="2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99" name="ïṩḷíḍé">
              <a:extLst>
                <a:ext uri="{FF2B5EF4-FFF2-40B4-BE49-F238E27FC236}">
                  <a16:creationId xmlns:a16="http://schemas.microsoft.com/office/drawing/2014/main" id="{1A0A507C-2D40-443E-AA88-A0C4A9F69F1F}"/>
                </a:ext>
              </a:extLst>
            </p:cNvPr>
            <p:cNvSpPr/>
            <p:nvPr/>
          </p:nvSpPr>
          <p:spPr bwMode="auto">
            <a:xfrm>
              <a:off x="5038810" y="1624325"/>
              <a:ext cx="72888" cy="92512"/>
            </a:xfrm>
            <a:custGeom>
              <a:avLst/>
              <a:gdLst>
                <a:gd name="T0" fmla="*/ 0 w 104"/>
                <a:gd name="T1" fmla="*/ 132 h 132"/>
                <a:gd name="T2" fmla="*/ 0 w 104"/>
                <a:gd name="T3" fmla="*/ 0 h 132"/>
                <a:gd name="T4" fmla="*/ 26 w 104"/>
                <a:gd name="T5" fmla="*/ 0 h 132"/>
                <a:gd name="T6" fmla="*/ 78 w 104"/>
                <a:gd name="T7" fmla="*/ 89 h 132"/>
                <a:gd name="T8" fmla="*/ 78 w 104"/>
                <a:gd name="T9" fmla="*/ 0 h 132"/>
                <a:gd name="T10" fmla="*/ 104 w 104"/>
                <a:gd name="T11" fmla="*/ 0 h 132"/>
                <a:gd name="T12" fmla="*/ 104 w 104"/>
                <a:gd name="T13" fmla="*/ 132 h 132"/>
                <a:gd name="T14" fmla="*/ 78 w 104"/>
                <a:gd name="T15" fmla="*/ 132 h 132"/>
                <a:gd name="T16" fmla="*/ 23 w 104"/>
                <a:gd name="T17" fmla="*/ 46 h 132"/>
                <a:gd name="T18" fmla="*/ 23 w 104"/>
                <a:gd name="T19" fmla="*/ 132 h 132"/>
                <a:gd name="T20" fmla="*/ 0 w 104"/>
                <a:gd name="T21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132">
                  <a:moveTo>
                    <a:pt x="0" y="132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78" y="89"/>
                  </a:lnTo>
                  <a:lnTo>
                    <a:pt x="78" y="0"/>
                  </a:lnTo>
                  <a:lnTo>
                    <a:pt x="104" y="0"/>
                  </a:lnTo>
                  <a:lnTo>
                    <a:pt x="104" y="132"/>
                  </a:lnTo>
                  <a:lnTo>
                    <a:pt x="78" y="132"/>
                  </a:lnTo>
                  <a:lnTo>
                    <a:pt x="23" y="46"/>
                  </a:lnTo>
                  <a:lnTo>
                    <a:pt x="23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0" name="ï$liḓê">
              <a:extLst>
                <a:ext uri="{FF2B5EF4-FFF2-40B4-BE49-F238E27FC236}">
                  <a16:creationId xmlns:a16="http://schemas.microsoft.com/office/drawing/2014/main" id="{C55D3847-0136-4E19-AA3B-C8AC3E000918}"/>
                </a:ext>
              </a:extLst>
            </p:cNvPr>
            <p:cNvSpPr/>
            <p:nvPr/>
          </p:nvSpPr>
          <p:spPr bwMode="auto">
            <a:xfrm>
              <a:off x="5136929" y="1624325"/>
              <a:ext cx="18923" cy="92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" name="iṩlidè">
              <a:extLst>
                <a:ext uri="{FF2B5EF4-FFF2-40B4-BE49-F238E27FC236}">
                  <a16:creationId xmlns:a16="http://schemas.microsoft.com/office/drawing/2014/main" id="{B81B7044-51D5-4B60-91C8-100F16F568D5}"/>
                </a:ext>
              </a:extLst>
            </p:cNvPr>
            <p:cNvSpPr/>
            <p:nvPr/>
          </p:nvSpPr>
          <p:spPr bwMode="auto">
            <a:xfrm>
              <a:off x="5171271" y="1624325"/>
              <a:ext cx="84803" cy="92512"/>
            </a:xfrm>
            <a:custGeom>
              <a:avLst/>
              <a:gdLst>
                <a:gd name="T0" fmla="*/ 46 w 121"/>
                <a:gd name="T1" fmla="*/ 132 h 132"/>
                <a:gd name="T2" fmla="*/ 0 w 121"/>
                <a:gd name="T3" fmla="*/ 0 h 132"/>
                <a:gd name="T4" fmla="*/ 30 w 121"/>
                <a:gd name="T5" fmla="*/ 0 h 132"/>
                <a:gd name="T6" fmla="*/ 63 w 121"/>
                <a:gd name="T7" fmla="*/ 99 h 132"/>
                <a:gd name="T8" fmla="*/ 92 w 121"/>
                <a:gd name="T9" fmla="*/ 0 h 132"/>
                <a:gd name="T10" fmla="*/ 121 w 121"/>
                <a:gd name="T11" fmla="*/ 0 h 132"/>
                <a:gd name="T12" fmla="*/ 76 w 121"/>
                <a:gd name="T13" fmla="*/ 132 h 132"/>
                <a:gd name="T14" fmla="*/ 46 w 121"/>
                <a:gd name="T1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32">
                  <a:moveTo>
                    <a:pt x="46" y="132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63" y="99"/>
                  </a:lnTo>
                  <a:lnTo>
                    <a:pt x="92" y="0"/>
                  </a:lnTo>
                  <a:lnTo>
                    <a:pt x="121" y="0"/>
                  </a:lnTo>
                  <a:lnTo>
                    <a:pt x="76" y="132"/>
                  </a:lnTo>
                  <a:lnTo>
                    <a:pt x="46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2" name="íṧļîḓé">
              <a:extLst>
                <a:ext uri="{FF2B5EF4-FFF2-40B4-BE49-F238E27FC236}">
                  <a16:creationId xmlns:a16="http://schemas.microsoft.com/office/drawing/2014/main" id="{746FBDFE-A14C-4BB2-AF3F-6CACB9FAF703}"/>
                </a:ext>
              </a:extLst>
            </p:cNvPr>
            <p:cNvSpPr/>
            <p:nvPr/>
          </p:nvSpPr>
          <p:spPr bwMode="auto">
            <a:xfrm>
              <a:off x="5272193" y="1624325"/>
              <a:ext cx="71487" cy="92512"/>
            </a:xfrm>
            <a:custGeom>
              <a:avLst/>
              <a:gdLst>
                <a:gd name="T0" fmla="*/ 0 w 102"/>
                <a:gd name="T1" fmla="*/ 132 h 132"/>
                <a:gd name="T2" fmla="*/ 0 w 102"/>
                <a:gd name="T3" fmla="*/ 0 h 132"/>
                <a:gd name="T4" fmla="*/ 99 w 102"/>
                <a:gd name="T5" fmla="*/ 0 h 132"/>
                <a:gd name="T6" fmla="*/ 99 w 102"/>
                <a:gd name="T7" fmla="*/ 23 h 132"/>
                <a:gd name="T8" fmla="*/ 27 w 102"/>
                <a:gd name="T9" fmla="*/ 23 h 132"/>
                <a:gd name="T10" fmla="*/ 27 w 102"/>
                <a:gd name="T11" fmla="*/ 53 h 132"/>
                <a:gd name="T12" fmla="*/ 92 w 102"/>
                <a:gd name="T13" fmla="*/ 53 h 132"/>
                <a:gd name="T14" fmla="*/ 92 w 102"/>
                <a:gd name="T15" fmla="*/ 76 h 132"/>
                <a:gd name="T16" fmla="*/ 27 w 102"/>
                <a:gd name="T17" fmla="*/ 76 h 132"/>
                <a:gd name="T18" fmla="*/ 27 w 102"/>
                <a:gd name="T19" fmla="*/ 112 h 132"/>
                <a:gd name="T20" fmla="*/ 102 w 102"/>
                <a:gd name="T21" fmla="*/ 112 h 132"/>
                <a:gd name="T22" fmla="*/ 102 w 102"/>
                <a:gd name="T23" fmla="*/ 132 h 132"/>
                <a:gd name="T24" fmla="*/ 0 w 102"/>
                <a:gd name="T25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" h="132">
                  <a:moveTo>
                    <a:pt x="0" y="132"/>
                  </a:moveTo>
                  <a:lnTo>
                    <a:pt x="0" y="0"/>
                  </a:lnTo>
                  <a:lnTo>
                    <a:pt x="99" y="0"/>
                  </a:lnTo>
                  <a:lnTo>
                    <a:pt x="99" y="23"/>
                  </a:lnTo>
                  <a:lnTo>
                    <a:pt x="27" y="23"/>
                  </a:lnTo>
                  <a:lnTo>
                    <a:pt x="27" y="53"/>
                  </a:lnTo>
                  <a:lnTo>
                    <a:pt x="92" y="53"/>
                  </a:lnTo>
                  <a:lnTo>
                    <a:pt x="92" y="76"/>
                  </a:lnTo>
                  <a:lnTo>
                    <a:pt x="27" y="76"/>
                  </a:lnTo>
                  <a:lnTo>
                    <a:pt x="27" y="112"/>
                  </a:lnTo>
                  <a:lnTo>
                    <a:pt x="102" y="112"/>
                  </a:lnTo>
                  <a:lnTo>
                    <a:pt x="102" y="132"/>
                  </a:lnTo>
                  <a:lnTo>
                    <a:pt x="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3" name="iṩḻîḑè">
              <a:extLst>
                <a:ext uri="{FF2B5EF4-FFF2-40B4-BE49-F238E27FC236}">
                  <a16:creationId xmlns:a16="http://schemas.microsoft.com/office/drawing/2014/main" id="{260C5C8F-84D5-4691-A2A2-6A00CD54E882}"/>
                </a:ext>
              </a:extLst>
            </p:cNvPr>
            <p:cNvSpPr/>
            <p:nvPr/>
          </p:nvSpPr>
          <p:spPr bwMode="auto">
            <a:xfrm>
              <a:off x="5366808" y="1624325"/>
              <a:ext cx="79897" cy="92512"/>
            </a:xfrm>
            <a:custGeom>
              <a:avLst/>
              <a:gdLst>
                <a:gd name="T0" fmla="*/ 0 w 35"/>
                <a:gd name="T1" fmla="*/ 40 h 40"/>
                <a:gd name="T2" fmla="*/ 0 w 35"/>
                <a:gd name="T3" fmla="*/ 0 h 40"/>
                <a:gd name="T4" fmla="*/ 17 w 35"/>
                <a:gd name="T5" fmla="*/ 0 h 40"/>
                <a:gd name="T6" fmla="*/ 26 w 35"/>
                <a:gd name="T7" fmla="*/ 1 h 40"/>
                <a:gd name="T8" fmla="*/ 30 w 35"/>
                <a:gd name="T9" fmla="*/ 5 h 40"/>
                <a:gd name="T10" fmla="*/ 32 w 35"/>
                <a:gd name="T11" fmla="*/ 12 h 40"/>
                <a:gd name="T12" fmla="*/ 30 w 35"/>
                <a:gd name="T13" fmla="*/ 19 h 40"/>
                <a:gd name="T14" fmla="*/ 22 w 35"/>
                <a:gd name="T15" fmla="*/ 23 h 40"/>
                <a:gd name="T16" fmla="*/ 26 w 35"/>
                <a:gd name="T17" fmla="*/ 26 h 40"/>
                <a:gd name="T18" fmla="*/ 31 w 35"/>
                <a:gd name="T19" fmla="*/ 33 h 40"/>
                <a:gd name="T20" fmla="*/ 35 w 35"/>
                <a:gd name="T21" fmla="*/ 40 h 40"/>
                <a:gd name="T22" fmla="*/ 26 w 35"/>
                <a:gd name="T23" fmla="*/ 40 h 40"/>
                <a:gd name="T24" fmla="*/ 20 w 35"/>
                <a:gd name="T25" fmla="*/ 32 h 40"/>
                <a:gd name="T26" fmla="*/ 16 w 35"/>
                <a:gd name="T27" fmla="*/ 26 h 40"/>
                <a:gd name="T28" fmla="*/ 13 w 35"/>
                <a:gd name="T29" fmla="*/ 24 h 40"/>
                <a:gd name="T30" fmla="*/ 9 w 35"/>
                <a:gd name="T31" fmla="*/ 24 h 40"/>
                <a:gd name="T32" fmla="*/ 8 w 35"/>
                <a:gd name="T33" fmla="*/ 24 h 40"/>
                <a:gd name="T34" fmla="*/ 8 w 35"/>
                <a:gd name="T35" fmla="*/ 40 h 40"/>
                <a:gd name="T36" fmla="*/ 0 w 35"/>
                <a:gd name="T37" fmla="*/ 40 h 40"/>
                <a:gd name="T38" fmla="*/ 8 w 35"/>
                <a:gd name="T39" fmla="*/ 17 h 40"/>
                <a:gd name="T40" fmla="*/ 14 w 35"/>
                <a:gd name="T41" fmla="*/ 17 h 40"/>
                <a:gd name="T42" fmla="*/ 21 w 35"/>
                <a:gd name="T43" fmla="*/ 17 h 40"/>
                <a:gd name="T44" fmla="*/ 23 w 35"/>
                <a:gd name="T45" fmla="*/ 15 h 40"/>
                <a:gd name="T46" fmla="*/ 24 w 35"/>
                <a:gd name="T47" fmla="*/ 12 h 40"/>
                <a:gd name="T48" fmla="*/ 23 w 35"/>
                <a:gd name="T49" fmla="*/ 9 h 40"/>
                <a:gd name="T50" fmla="*/ 20 w 35"/>
                <a:gd name="T51" fmla="*/ 7 h 40"/>
                <a:gd name="T52" fmla="*/ 14 w 35"/>
                <a:gd name="T53" fmla="*/ 7 h 40"/>
                <a:gd name="T54" fmla="*/ 8 w 35"/>
                <a:gd name="T55" fmla="*/ 7 h 40"/>
                <a:gd name="T56" fmla="*/ 8 w 35"/>
                <a:gd name="T57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0">
                  <a:moveTo>
                    <a:pt x="0" y="4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1" y="0"/>
                    <a:pt x="24" y="1"/>
                    <a:pt x="26" y="1"/>
                  </a:cubicBezTo>
                  <a:cubicBezTo>
                    <a:pt x="28" y="2"/>
                    <a:pt x="29" y="3"/>
                    <a:pt x="30" y="5"/>
                  </a:cubicBezTo>
                  <a:cubicBezTo>
                    <a:pt x="32" y="7"/>
                    <a:pt x="32" y="9"/>
                    <a:pt x="32" y="12"/>
                  </a:cubicBezTo>
                  <a:cubicBezTo>
                    <a:pt x="32" y="15"/>
                    <a:pt x="31" y="17"/>
                    <a:pt x="30" y="19"/>
                  </a:cubicBezTo>
                  <a:cubicBezTo>
                    <a:pt x="28" y="21"/>
                    <a:pt x="25" y="22"/>
                    <a:pt x="22" y="23"/>
                  </a:cubicBezTo>
                  <a:cubicBezTo>
                    <a:pt x="23" y="24"/>
                    <a:pt x="25" y="25"/>
                    <a:pt x="26" y="26"/>
                  </a:cubicBezTo>
                  <a:cubicBezTo>
                    <a:pt x="27" y="27"/>
                    <a:pt x="29" y="29"/>
                    <a:pt x="31" y="33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18" y="29"/>
                    <a:pt x="17" y="27"/>
                    <a:pt x="16" y="26"/>
                  </a:cubicBezTo>
                  <a:cubicBezTo>
                    <a:pt x="15" y="25"/>
                    <a:pt x="14" y="24"/>
                    <a:pt x="13" y="24"/>
                  </a:cubicBezTo>
                  <a:cubicBezTo>
                    <a:pt x="12" y="24"/>
                    <a:pt x="11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0" y="40"/>
                    <a:pt x="0" y="40"/>
                    <a:pt x="0" y="40"/>
                  </a:cubicBezTo>
                  <a:close/>
                  <a:moveTo>
                    <a:pt x="8" y="17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7" y="17"/>
                    <a:pt x="20" y="17"/>
                    <a:pt x="21" y="17"/>
                  </a:cubicBezTo>
                  <a:cubicBezTo>
                    <a:pt x="22" y="16"/>
                    <a:pt x="23" y="16"/>
                    <a:pt x="23" y="15"/>
                  </a:cubicBezTo>
                  <a:cubicBezTo>
                    <a:pt x="24" y="14"/>
                    <a:pt x="24" y="13"/>
                    <a:pt x="24" y="12"/>
                  </a:cubicBezTo>
                  <a:cubicBezTo>
                    <a:pt x="24" y="11"/>
                    <a:pt x="24" y="10"/>
                    <a:pt x="23" y="9"/>
                  </a:cubicBezTo>
                  <a:cubicBezTo>
                    <a:pt x="22" y="8"/>
                    <a:pt x="21" y="8"/>
                    <a:pt x="20" y="7"/>
                  </a:cubicBezTo>
                  <a:cubicBezTo>
                    <a:pt x="19" y="7"/>
                    <a:pt x="17" y="7"/>
                    <a:pt x="14" y="7"/>
                  </a:cubicBezTo>
                  <a:cubicBezTo>
                    <a:pt x="8" y="7"/>
                    <a:pt x="8" y="7"/>
                    <a:pt x="8" y="7"/>
                  </a:cubicBezTo>
                  <a:lnTo>
                    <a:pt x="8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4" name="ïṣľíḑé">
              <a:extLst>
                <a:ext uri="{FF2B5EF4-FFF2-40B4-BE49-F238E27FC236}">
                  <a16:creationId xmlns:a16="http://schemas.microsoft.com/office/drawing/2014/main" id="{34CECB6F-A4C2-4020-BD27-8D2C545FA011}"/>
                </a:ext>
              </a:extLst>
            </p:cNvPr>
            <p:cNvSpPr/>
            <p:nvPr/>
          </p:nvSpPr>
          <p:spPr bwMode="auto">
            <a:xfrm>
              <a:off x="5460722" y="1624325"/>
              <a:ext cx="72888" cy="94615"/>
            </a:xfrm>
            <a:custGeom>
              <a:avLst/>
              <a:gdLst>
                <a:gd name="T0" fmla="*/ 0 w 32"/>
                <a:gd name="T1" fmla="*/ 27 h 41"/>
                <a:gd name="T2" fmla="*/ 8 w 32"/>
                <a:gd name="T3" fmla="*/ 27 h 41"/>
                <a:gd name="T4" fmla="*/ 11 w 32"/>
                <a:gd name="T5" fmla="*/ 32 h 41"/>
                <a:gd name="T6" fmla="*/ 16 w 32"/>
                <a:gd name="T7" fmla="*/ 34 h 41"/>
                <a:gd name="T8" fmla="*/ 22 w 32"/>
                <a:gd name="T9" fmla="*/ 33 h 41"/>
                <a:gd name="T10" fmla="*/ 24 w 32"/>
                <a:gd name="T11" fmla="*/ 29 h 41"/>
                <a:gd name="T12" fmla="*/ 23 w 32"/>
                <a:gd name="T13" fmla="*/ 26 h 41"/>
                <a:gd name="T14" fmla="*/ 21 w 32"/>
                <a:gd name="T15" fmla="*/ 25 h 41"/>
                <a:gd name="T16" fmla="*/ 14 w 32"/>
                <a:gd name="T17" fmla="*/ 23 h 41"/>
                <a:gd name="T18" fmla="*/ 5 w 32"/>
                <a:gd name="T19" fmla="*/ 19 h 41"/>
                <a:gd name="T20" fmla="*/ 1 w 32"/>
                <a:gd name="T21" fmla="*/ 11 h 41"/>
                <a:gd name="T22" fmla="*/ 3 w 32"/>
                <a:gd name="T23" fmla="*/ 5 h 41"/>
                <a:gd name="T24" fmla="*/ 8 w 32"/>
                <a:gd name="T25" fmla="*/ 1 h 41"/>
                <a:gd name="T26" fmla="*/ 16 w 32"/>
                <a:gd name="T27" fmla="*/ 0 h 41"/>
                <a:gd name="T28" fmla="*/ 27 w 32"/>
                <a:gd name="T29" fmla="*/ 3 h 41"/>
                <a:gd name="T30" fmla="*/ 31 w 32"/>
                <a:gd name="T31" fmla="*/ 12 h 41"/>
                <a:gd name="T32" fmla="*/ 23 w 32"/>
                <a:gd name="T33" fmla="*/ 12 h 41"/>
                <a:gd name="T34" fmla="*/ 21 w 32"/>
                <a:gd name="T35" fmla="*/ 8 h 41"/>
                <a:gd name="T36" fmla="*/ 16 w 32"/>
                <a:gd name="T37" fmla="*/ 6 h 41"/>
                <a:gd name="T38" fmla="*/ 10 w 32"/>
                <a:gd name="T39" fmla="*/ 8 h 41"/>
                <a:gd name="T40" fmla="*/ 9 w 32"/>
                <a:gd name="T41" fmla="*/ 10 h 41"/>
                <a:gd name="T42" fmla="*/ 10 w 32"/>
                <a:gd name="T43" fmla="*/ 13 h 41"/>
                <a:gd name="T44" fmla="*/ 18 w 32"/>
                <a:gd name="T45" fmla="*/ 15 h 41"/>
                <a:gd name="T46" fmla="*/ 26 w 32"/>
                <a:gd name="T47" fmla="*/ 18 h 41"/>
                <a:gd name="T48" fmla="*/ 31 w 32"/>
                <a:gd name="T49" fmla="*/ 22 h 41"/>
                <a:gd name="T50" fmla="*/ 32 w 32"/>
                <a:gd name="T51" fmla="*/ 29 h 41"/>
                <a:gd name="T52" fmla="*/ 30 w 32"/>
                <a:gd name="T53" fmla="*/ 35 h 41"/>
                <a:gd name="T54" fmla="*/ 25 w 32"/>
                <a:gd name="T55" fmla="*/ 40 h 41"/>
                <a:gd name="T56" fmla="*/ 16 w 32"/>
                <a:gd name="T57" fmla="*/ 41 h 41"/>
                <a:gd name="T58" fmla="*/ 5 w 32"/>
                <a:gd name="T59" fmla="*/ 38 h 41"/>
                <a:gd name="T60" fmla="*/ 0 w 32"/>
                <a:gd name="T61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" h="41">
                  <a:moveTo>
                    <a:pt x="0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9"/>
                    <a:pt x="9" y="31"/>
                    <a:pt x="11" y="32"/>
                  </a:cubicBezTo>
                  <a:cubicBezTo>
                    <a:pt x="12" y="34"/>
                    <a:pt x="14" y="34"/>
                    <a:pt x="16" y="34"/>
                  </a:cubicBezTo>
                  <a:cubicBezTo>
                    <a:pt x="19" y="34"/>
                    <a:pt x="21" y="34"/>
                    <a:pt x="22" y="33"/>
                  </a:cubicBezTo>
                  <a:cubicBezTo>
                    <a:pt x="24" y="31"/>
                    <a:pt x="24" y="30"/>
                    <a:pt x="24" y="29"/>
                  </a:cubicBezTo>
                  <a:cubicBezTo>
                    <a:pt x="24" y="28"/>
                    <a:pt x="24" y="27"/>
                    <a:pt x="23" y="26"/>
                  </a:cubicBezTo>
                  <a:cubicBezTo>
                    <a:pt x="23" y="26"/>
                    <a:pt x="22" y="25"/>
                    <a:pt x="21" y="25"/>
                  </a:cubicBezTo>
                  <a:cubicBezTo>
                    <a:pt x="20" y="24"/>
                    <a:pt x="17" y="24"/>
                    <a:pt x="14" y="23"/>
                  </a:cubicBezTo>
                  <a:cubicBezTo>
                    <a:pt x="10" y="22"/>
                    <a:pt x="7" y="20"/>
                    <a:pt x="5" y="19"/>
                  </a:cubicBezTo>
                  <a:cubicBezTo>
                    <a:pt x="3" y="17"/>
                    <a:pt x="1" y="14"/>
                    <a:pt x="1" y="11"/>
                  </a:cubicBezTo>
                  <a:cubicBezTo>
                    <a:pt x="1" y="9"/>
                    <a:pt x="2" y="7"/>
                    <a:pt x="3" y="5"/>
                  </a:cubicBezTo>
                  <a:cubicBezTo>
                    <a:pt x="4" y="3"/>
                    <a:pt x="6" y="2"/>
                    <a:pt x="8" y="1"/>
                  </a:cubicBezTo>
                  <a:cubicBezTo>
                    <a:pt x="10" y="0"/>
                    <a:pt x="13" y="0"/>
                    <a:pt x="16" y="0"/>
                  </a:cubicBezTo>
                  <a:cubicBezTo>
                    <a:pt x="21" y="0"/>
                    <a:pt x="25" y="1"/>
                    <a:pt x="27" y="3"/>
                  </a:cubicBezTo>
                  <a:cubicBezTo>
                    <a:pt x="30" y="5"/>
                    <a:pt x="31" y="8"/>
                    <a:pt x="31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0"/>
                    <a:pt x="22" y="9"/>
                    <a:pt x="21" y="8"/>
                  </a:cubicBezTo>
                  <a:cubicBezTo>
                    <a:pt x="20" y="7"/>
                    <a:pt x="18" y="6"/>
                    <a:pt x="16" y="6"/>
                  </a:cubicBezTo>
                  <a:cubicBezTo>
                    <a:pt x="13" y="6"/>
                    <a:pt x="12" y="7"/>
                    <a:pt x="10" y="8"/>
                  </a:cubicBezTo>
                  <a:cubicBezTo>
                    <a:pt x="9" y="8"/>
                    <a:pt x="9" y="9"/>
                    <a:pt x="9" y="10"/>
                  </a:cubicBezTo>
                  <a:cubicBezTo>
                    <a:pt x="9" y="11"/>
                    <a:pt x="9" y="12"/>
                    <a:pt x="10" y="13"/>
                  </a:cubicBezTo>
                  <a:cubicBezTo>
                    <a:pt x="11" y="14"/>
                    <a:pt x="14" y="14"/>
                    <a:pt x="18" y="15"/>
                  </a:cubicBezTo>
                  <a:cubicBezTo>
                    <a:pt x="22" y="16"/>
                    <a:pt x="24" y="17"/>
                    <a:pt x="26" y="18"/>
                  </a:cubicBezTo>
                  <a:cubicBezTo>
                    <a:pt x="28" y="19"/>
                    <a:pt x="30" y="21"/>
                    <a:pt x="31" y="22"/>
                  </a:cubicBezTo>
                  <a:cubicBezTo>
                    <a:pt x="32" y="24"/>
                    <a:pt x="32" y="26"/>
                    <a:pt x="32" y="29"/>
                  </a:cubicBezTo>
                  <a:cubicBezTo>
                    <a:pt x="32" y="31"/>
                    <a:pt x="32" y="33"/>
                    <a:pt x="30" y="35"/>
                  </a:cubicBezTo>
                  <a:cubicBezTo>
                    <a:pt x="29" y="37"/>
                    <a:pt x="27" y="39"/>
                    <a:pt x="25" y="40"/>
                  </a:cubicBezTo>
                  <a:cubicBezTo>
                    <a:pt x="23" y="41"/>
                    <a:pt x="20" y="41"/>
                    <a:pt x="16" y="41"/>
                  </a:cubicBezTo>
                  <a:cubicBezTo>
                    <a:pt x="11" y="41"/>
                    <a:pt x="7" y="40"/>
                    <a:pt x="5" y="38"/>
                  </a:cubicBezTo>
                  <a:cubicBezTo>
                    <a:pt x="2" y="35"/>
                    <a:pt x="0" y="32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5" name="îşḻîḑè">
              <a:extLst>
                <a:ext uri="{FF2B5EF4-FFF2-40B4-BE49-F238E27FC236}">
                  <a16:creationId xmlns:a16="http://schemas.microsoft.com/office/drawing/2014/main" id="{493903AF-5D79-451F-9AF2-AAB77CD19EFA}"/>
                </a:ext>
              </a:extLst>
            </p:cNvPr>
            <p:cNvSpPr/>
            <p:nvPr/>
          </p:nvSpPr>
          <p:spPr bwMode="auto">
            <a:xfrm>
              <a:off x="5556738" y="1624325"/>
              <a:ext cx="18222" cy="925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6" name="iṣḷiḓê">
              <a:extLst>
                <a:ext uri="{FF2B5EF4-FFF2-40B4-BE49-F238E27FC236}">
                  <a16:creationId xmlns:a16="http://schemas.microsoft.com/office/drawing/2014/main" id="{B946549A-BEF3-4F64-A12E-3549B7118BE8}"/>
                </a:ext>
              </a:extLst>
            </p:cNvPr>
            <p:cNvSpPr/>
            <p:nvPr/>
          </p:nvSpPr>
          <p:spPr bwMode="auto">
            <a:xfrm>
              <a:off x="5593182" y="1624325"/>
              <a:ext cx="73589" cy="92512"/>
            </a:xfrm>
            <a:custGeom>
              <a:avLst/>
              <a:gdLst>
                <a:gd name="T0" fmla="*/ 40 w 105"/>
                <a:gd name="T1" fmla="*/ 132 h 132"/>
                <a:gd name="T2" fmla="*/ 40 w 105"/>
                <a:gd name="T3" fmla="*/ 23 h 132"/>
                <a:gd name="T4" fmla="*/ 0 w 105"/>
                <a:gd name="T5" fmla="*/ 23 h 132"/>
                <a:gd name="T6" fmla="*/ 0 w 105"/>
                <a:gd name="T7" fmla="*/ 0 h 132"/>
                <a:gd name="T8" fmla="*/ 105 w 105"/>
                <a:gd name="T9" fmla="*/ 0 h 132"/>
                <a:gd name="T10" fmla="*/ 105 w 105"/>
                <a:gd name="T11" fmla="*/ 23 h 132"/>
                <a:gd name="T12" fmla="*/ 66 w 105"/>
                <a:gd name="T13" fmla="*/ 23 h 132"/>
                <a:gd name="T14" fmla="*/ 66 w 105"/>
                <a:gd name="T15" fmla="*/ 132 h 132"/>
                <a:gd name="T16" fmla="*/ 40 w 105"/>
                <a:gd name="T17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32">
                  <a:moveTo>
                    <a:pt x="40" y="132"/>
                  </a:moveTo>
                  <a:lnTo>
                    <a:pt x="40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23"/>
                  </a:lnTo>
                  <a:lnTo>
                    <a:pt x="66" y="23"/>
                  </a:lnTo>
                  <a:lnTo>
                    <a:pt x="66" y="132"/>
                  </a:lnTo>
                  <a:lnTo>
                    <a:pt x="4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7" name="işļídè">
              <a:extLst>
                <a:ext uri="{FF2B5EF4-FFF2-40B4-BE49-F238E27FC236}">
                  <a16:creationId xmlns:a16="http://schemas.microsoft.com/office/drawing/2014/main" id="{8340BFE0-B7AB-4C90-A0E6-08D61354312B}"/>
                </a:ext>
              </a:extLst>
            </p:cNvPr>
            <p:cNvSpPr/>
            <p:nvPr/>
          </p:nvSpPr>
          <p:spPr bwMode="auto">
            <a:xfrm>
              <a:off x="5675882" y="1624325"/>
              <a:ext cx="84803" cy="92512"/>
            </a:xfrm>
            <a:custGeom>
              <a:avLst/>
              <a:gdLst>
                <a:gd name="T0" fmla="*/ 46 w 121"/>
                <a:gd name="T1" fmla="*/ 132 h 132"/>
                <a:gd name="T2" fmla="*/ 46 w 121"/>
                <a:gd name="T3" fmla="*/ 79 h 132"/>
                <a:gd name="T4" fmla="*/ 0 w 121"/>
                <a:gd name="T5" fmla="*/ 0 h 132"/>
                <a:gd name="T6" fmla="*/ 30 w 121"/>
                <a:gd name="T7" fmla="*/ 0 h 132"/>
                <a:gd name="T8" fmla="*/ 62 w 121"/>
                <a:gd name="T9" fmla="*/ 53 h 132"/>
                <a:gd name="T10" fmla="*/ 92 w 121"/>
                <a:gd name="T11" fmla="*/ 0 h 132"/>
                <a:gd name="T12" fmla="*/ 121 w 121"/>
                <a:gd name="T13" fmla="*/ 0 h 132"/>
                <a:gd name="T14" fmla="*/ 75 w 121"/>
                <a:gd name="T15" fmla="*/ 79 h 132"/>
                <a:gd name="T16" fmla="*/ 75 w 121"/>
                <a:gd name="T17" fmla="*/ 132 h 132"/>
                <a:gd name="T18" fmla="*/ 46 w 121"/>
                <a:gd name="T19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46" y="132"/>
                  </a:moveTo>
                  <a:lnTo>
                    <a:pt x="46" y="79"/>
                  </a:lnTo>
                  <a:lnTo>
                    <a:pt x="0" y="0"/>
                  </a:lnTo>
                  <a:lnTo>
                    <a:pt x="30" y="0"/>
                  </a:lnTo>
                  <a:lnTo>
                    <a:pt x="62" y="53"/>
                  </a:lnTo>
                  <a:lnTo>
                    <a:pt x="92" y="0"/>
                  </a:lnTo>
                  <a:lnTo>
                    <a:pt x="121" y="0"/>
                  </a:lnTo>
                  <a:lnTo>
                    <a:pt x="75" y="79"/>
                  </a:lnTo>
                  <a:lnTo>
                    <a:pt x="75" y="132"/>
                  </a:lnTo>
                  <a:lnTo>
                    <a:pt x="46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419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126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98C12-413D-45C0-9AD9-C72A6D11CD69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613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F178-7028-46B8-B227-1B7A5FDAC3B5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10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FC36B-FEB6-4842-88BA-8D822531BFD4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71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14BC2-D1DD-4487-BC9B-263F1385394B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83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0BF5D-1EA0-43A9-8B73-E8769F776C4E}" type="datetime1">
              <a:rPr lang="zh-CN" altLang="en-US" smtClean="0"/>
              <a:t>2020/6/14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ECEF1-1935-4692-9C86-5FD89D9EDF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435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7" r:id="rId2"/>
    <p:sldLayoutId id="2147483679" r:id="rId3"/>
    <p:sldLayoutId id="2147483678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直角三角形 18">
            <a:extLst>
              <a:ext uri="{FF2B5EF4-FFF2-40B4-BE49-F238E27FC236}">
                <a16:creationId xmlns:a16="http://schemas.microsoft.com/office/drawing/2014/main" id="{62962B9A-D085-43E3-A5C9-CE16E389C647}"/>
              </a:ext>
            </a:extLst>
          </p:cNvPr>
          <p:cNvSpPr/>
          <p:nvPr/>
        </p:nvSpPr>
        <p:spPr>
          <a:xfrm rot="16200000">
            <a:off x="6427481" y="2409082"/>
            <a:ext cx="2751138" cy="2751138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直角三角形 19">
            <a:extLst>
              <a:ext uri="{FF2B5EF4-FFF2-40B4-BE49-F238E27FC236}">
                <a16:creationId xmlns:a16="http://schemas.microsoft.com/office/drawing/2014/main" id="{14245B21-C5D9-4338-B7A4-0626EED40CF3}"/>
              </a:ext>
            </a:extLst>
          </p:cNvPr>
          <p:cNvSpPr/>
          <p:nvPr/>
        </p:nvSpPr>
        <p:spPr>
          <a:xfrm rot="5400000">
            <a:off x="-28260" y="0"/>
            <a:ext cx="2751138" cy="2751138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文本框 6">
            <a:extLst>
              <a:ext uri="{FF2B5EF4-FFF2-40B4-BE49-F238E27FC236}">
                <a16:creationId xmlns:a16="http://schemas.microsoft.com/office/drawing/2014/main" id="{3959FFA8-5A22-4884-B908-735426A475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024" y="1911726"/>
            <a:ext cx="592982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zh-CN" sz="1600" b="1" dirty="0"/>
              <a:t>用独立图或表展示用户指定国家用户指定时间段的疫情有关数据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3" name="椭圆 82">
            <a:extLst>
              <a:ext uri="{FF2B5EF4-FFF2-40B4-BE49-F238E27FC236}">
                <a16:creationId xmlns:a16="http://schemas.microsoft.com/office/drawing/2014/main" id="{FE3D8DD1-D8C4-49CE-B47B-7E70603875D2}"/>
              </a:ext>
            </a:extLst>
          </p:cNvPr>
          <p:cNvSpPr/>
          <p:nvPr/>
        </p:nvSpPr>
        <p:spPr>
          <a:xfrm>
            <a:off x="519742" y="1993857"/>
            <a:ext cx="379869" cy="37986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/>
              <a:t>1</a:t>
            </a:r>
            <a:endParaRPr lang="zh-CN" altLang="en-US"/>
          </a:p>
        </p:txBody>
      </p:sp>
      <p:sp>
        <p:nvSpPr>
          <p:cNvPr id="85" name="文本框 6">
            <a:extLst>
              <a:ext uri="{FF2B5EF4-FFF2-40B4-BE49-F238E27FC236}">
                <a16:creationId xmlns:a16="http://schemas.microsoft.com/office/drawing/2014/main" id="{61184507-C9F6-4FDB-B17E-E5A487B95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024" y="2262391"/>
            <a:ext cx="57925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同时，展示用户指定国家疫情峰值信息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并且对曲线图做平滑处理</a:t>
            </a:r>
          </a:p>
        </p:txBody>
      </p:sp>
      <p:sp>
        <p:nvSpPr>
          <p:cNvPr id="89" name="文本框 6">
            <a:extLst>
              <a:ext uri="{FF2B5EF4-FFF2-40B4-BE49-F238E27FC236}">
                <a16:creationId xmlns:a16="http://schemas.microsoft.com/office/drawing/2014/main" id="{B5007828-FFEF-4D64-B1F0-9EA0FD791C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3024" y="3199875"/>
            <a:ext cx="264687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变化趋势并预测未来可能性</a:t>
            </a:r>
          </a:p>
        </p:txBody>
      </p:sp>
      <p:sp>
        <p:nvSpPr>
          <p:cNvPr id="91" name="椭圆 90">
            <a:extLst>
              <a:ext uri="{FF2B5EF4-FFF2-40B4-BE49-F238E27FC236}">
                <a16:creationId xmlns:a16="http://schemas.microsoft.com/office/drawing/2014/main" id="{7430155F-A8F4-41BE-A29D-FE3394CA894E}"/>
              </a:ext>
            </a:extLst>
          </p:cNvPr>
          <p:cNvSpPr/>
          <p:nvPr/>
        </p:nvSpPr>
        <p:spPr>
          <a:xfrm>
            <a:off x="519742" y="3241893"/>
            <a:ext cx="379869" cy="37986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93" name="文本框 6">
            <a:extLst>
              <a:ext uri="{FF2B5EF4-FFF2-40B4-BE49-F238E27FC236}">
                <a16:creationId xmlns:a16="http://schemas.microsoft.com/office/drawing/2014/main" id="{E0ECE42C-09E8-42E7-9BB1-04B2D77DAA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5846" y="3241893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zh-CN" sz="1800" b="1" dirty="0"/>
              <a:t>创意功能</a:t>
            </a:r>
            <a:endParaRPr lang="zh-CN" altLang="en-US" sz="2400" b="1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9DD90895-C501-4657-BA08-133F6D252F6B}"/>
              </a:ext>
            </a:extLst>
          </p:cNvPr>
          <p:cNvSpPr/>
          <p:nvPr/>
        </p:nvSpPr>
        <p:spPr>
          <a:xfrm>
            <a:off x="4954879" y="3241893"/>
            <a:ext cx="379869" cy="37986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97" name="文本框 9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>
            <a:extLst>
              <a:ext uri="{FF2B5EF4-FFF2-40B4-BE49-F238E27FC236}">
                <a16:creationId xmlns:a16="http://schemas.microsoft.com/office/drawing/2014/main" id="{214560CB-900B-47C6-BFDC-0F00114D46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3130" y="1159762"/>
            <a:ext cx="1937739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1600" dirty="0">
                <a:solidFill>
                  <a:schemeClr val="accent1"/>
                </a:solidFill>
                <a:latin typeface="+mj-lt"/>
                <a:ea typeface="+mj-ea"/>
                <a:sym typeface="Calibri" panose="020F0502020204030204" pitchFamily="34" charset="0"/>
              </a:rPr>
              <a:t>CONTENTS</a:t>
            </a:r>
          </a:p>
        </p:txBody>
      </p:sp>
      <p:sp>
        <p:nvSpPr>
          <p:cNvPr id="156" name="文本框 155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>
            <a:extLst>
              <a:ext uri="{FF2B5EF4-FFF2-40B4-BE49-F238E27FC236}">
                <a16:creationId xmlns:a16="http://schemas.microsoft.com/office/drawing/2014/main" id="{5F1E62D9-AF5D-4FDB-A844-18FECB16A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8152" y="596225"/>
            <a:ext cx="1807694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zh-CN" altLang="en-US" sz="3600" dirty="0">
                <a:solidFill>
                  <a:schemeClr val="accent1"/>
                </a:solidFill>
                <a:latin typeface="+mj-ea"/>
                <a:ea typeface="+mj-ea"/>
                <a:sym typeface="Calibri" panose="020F0502020204030204" pitchFamily="34" charset="0"/>
              </a:rPr>
              <a:t>目 录</a:t>
            </a:r>
            <a:endParaRPr lang="en-US" altLang="zh-CN" sz="3600" dirty="0">
              <a:solidFill>
                <a:schemeClr val="accent1"/>
              </a:solidFill>
              <a:latin typeface="+mj-ea"/>
              <a:ea typeface="+mj-ea"/>
              <a:sym typeface="Calibri" panose="020F0502020204030204" pitchFamily="34" charset="0"/>
            </a:endParaRPr>
          </a:p>
        </p:txBody>
      </p:sp>
      <p:cxnSp>
        <p:nvCxnSpPr>
          <p:cNvPr id="157" name="直接连接符 156">
            <a:extLst>
              <a:ext uri="{FF2B5EF4-FFF2-40B4-BE49-F238E27FC236}">
                <a16:creationId xmlns:a16="http://schemas.microsoft.com/office/drawing/2014/main" id="{09A37DD0-34D6-48F8-95CE-BF28EF85D24B}"/>
              </a:ext>
            </a:extLst>
          </p:cNvPr>
          <p:cNvCxnSpPr/>
          <p:nvPr/>
        </p:nvCxnSpPr>
        <p:spPr>
          <a:xfrm>
            <a:off x="4428836" y="1498316"/>
            <a:ext cx="28632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035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3" grpId="0" animBg="1"/>
      <p:bldP spid="85" grpId="0"/>
      <p:bldP spid="89" grpId="0"/>
      <p:bldP spid="91" grpId="0" animBg="1"/>
      <p:bldP spid="93" grpId="0"/>
      <p:bldP spid="95" grpId="0" animBg="1"/>
      <p:bldP spid="97" grpId="0"/>
      <p:bldP spid="15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E4D1BDF-1238-42BA-94F5-21BF1CF0372D}"/>
              </a:ext>
            </a:extLst>
          </p:cNvPr>
          <p:cNvSpPr/>
          <p:nvPr/>
        </p:nvSpPr>
        <p:spPr>
          <a:xfrm>
            <a:off x="0" y="0"/>
            <a:ext cx="9144000" cy="28101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2AD984A-7542-478E-BA3D-713A46CD0092}"/>
              </a:ext>
            </a:extLst>
          </p:cNvPr>
          <p:cNvSpPr/>
          <p:nvPr/>
        </p:nvSpPr>
        <p:spPr>
          <a:xfrm>
            <a:off x="268503" y="749128"/>
            <a:ext cx="8587946" cy="36452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20200611_212627">
            <a:hlinkClick r:id="" action="ppaction://media"/>
            <a:extLst>
              <a:ext uri="{FF2B5EF4-FFF2-40B4-BE49-F238E27FC236}">
                <a16:creationId xmlns:a16="http://schemas.microsoft.com/office/drawing/2014/main" id="{62B74BED-D922-45B6-9D86-2D6E2BA94E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524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68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1AA53C8-A825-4D41-BE3C-B32098B26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pPr/>
              <a:t>3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AA196CD-05B9-4CC4-B59B-7BE3B1747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4" y="1087994"/>
            <a:ext cx="8849305" cy="237438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96C9F73-8E83-4B34-B4AA-6F17A1B1B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4" y="0"/>
            <a:ext cx="6851842" cy="108799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5D76A81-5CA5-4FBA-8DA0-3829CE650364}"/>
              </a:ext>
            </a:extLst>
          </p:cNvPr>
          <p:cNvSpPr txBox="1"/>
          <p:nvPr/>
        </p:nvSpPr>
        <p:spPr>
          <a:xfrm>
            <a:off x="563879" y="3528060"/>
            <a:ext cx="84048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利用</a:t>
            </a:r>
            <a:r>
              <a:rPr lang="en-US" altLang="zh-CN" sz="2800" b="1" dirty="0" err="1"/>
              <a:t>date_range</a:t>
            </a:r>
            <a:r>
              <a:rPr lang="zh-CN" altLang="en-US" sz="2800" b="1" dirty="0"/>
              <a:t>函数，采取插值法，将</a:t>
            </a:r>
            <a:r>
              <a:rPr lang="en-US" altLang="zh-CN" sz="2800" b="1" dirty="0"/>
              <a:t>x</a:t>
            </a:r>
            <a:r>
              <a:rPr lang="zh-CN" altLang="en-US" sz="2800" b="1" dirty="0"/>
              <a:t>轴的</a:t>
            </a:r>
            <a:r>
              <a:rPr lang="en-US" altLang="zh-CN" sz="2800" b="1" dirty="0"/>
              <a:t>date</a:t>
            </a:r>
            <a:r>
              <a:rPr lang="zh-CN" altLang="en-US" sz="2800" b="1" dirty="0"/>
              <a:t>值转换为日期格式并插值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22BE0FE-9CAF-4AB8-8572-205B7C23508A}"/>
              </a:ext>
            </a:extLst>
          </p:cNvPr>
          <p:cNvSpPr txBox="1"/>
          <p:nvPr/>
        </p:nvSpPr>
        <p:spPr>
          <a:xfrm>
            <a:off x="5074920" y="4597638"/>
            <a:ext cx="26746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---------</a:t>
            </a:r>
            <a:r>
              <a:rPr lang="zh-CN" altLang="en-US" sz="2000" b="1" dirty="0"/>
              <a:t>徐毅</a:t>
            </a:r>
            <a:r>
              <a:rPr lang="en-US" altLang="zh-CN" sz="2000" b="1" dirty="0"/>
              <a:t>-18071132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70783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E4D1BDF-1238-42BA-94F5-21BF1CF0372D}"/>
              </a:ext>
            </a:extLst>
          </p:cNvPr>
          <p:cNvSpPr/>
          <p:nvPr/>
        </p:nvSpPr>
        <p:spPr>
          <a:xfrm>
            <a:off x="0" y="0"/>
            <a:ext cx="9144000" cy="28101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2AD984A-7542-478E-BA3D-713A46CD0092}"/>
              </a:ext>
            </a:extLst>
          </p:cNvPr>
          <p:cNvSpPr/>
          <p:nvPr/>
        </p:nvSpPr>
        <p:spPr>
          <a:xfrm>
            <a:off x="268503" y="749128"/>
            <a:ext cx="8587946" cy="36452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20200611_213444">
            <a:hlinkClick r:id="" action="ppaction://media"/>
            <a:extLst>
              <a:ext uri="{FF2B5EF4-FFF2-40B4-BE49-F238E27FC236}">
                <a16:creationId xmlns:a16="http://schemas.microsoft.com/office/drawing/2014/main" id="{C56E87B3-544D-41AC-B1BD-34AD4A95D0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365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BD93A6A-FD18-460F-953A-F39439399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A6CF54A-71FC-4C40-AA67-6D48D1837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59507" cy="28575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B18E232-6BCB-4CDE-8D5D-03BBA552D232}"/>
              </a:ext>
            </a:extLst>
          </p:cNvPr>
          <p:cNvSpPr txBox="1"/>
          <p:nvPr/>
        </p:nvSpPr>
        <p:spPr>
          <a:xfrm>
            <a:off x="1417320" y="3718560"/>
            <a:ext cx="5920740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/>
              <a:t>数学上可以证明，任意函数都可以表示为多项式形式</a:t>
            </a:r>
            <a:endParaRPr lang="en-US" altLang="zh-CN" sz="1800" b="1" dirty="0"/>
          </a:p>
          <a:p>
            <a:r>
              <a:rPr lang="zh-CN" altLang="en-US" sz="1800" b="1" dirty="0"/>
              <a:t>观测出变化趋势并且预测，采</a:t>
            </a:r>
            <a:r>
              <a:rPr lang="en-US" altLang="zh-CN" sz="1800" b="1" dirty="0" err="1"/>
              <a:t>polyfit</a:t>
            </a:r>
            <a:r>
              <a:rPr lang="zh-CN" altLang="en-US" sz="1800" b="1" dirty="0"/>
              <a:t>函数进行多项式拟合</a:t>
            </a:r>
            <a:endParaRPr lang="en-US" altLang="zh-CN" sz="1800" b="1" dirty="0"/>
          </a:p>
          <a:p>
            <a:r>
              <a:rPr lang="en-US" altLang="zh-CN" sz="1800" b="1" dirty="0"/>
              <a:t>					----------</a:t>
            </a:r>
            <a:r>
              <a:rPr lang="zh-CN" altLang="en-US" sz="1800" b="1" dirty="0"/>
              <a:t>徐琦</a:t>
            </a:r>
            <a:r>
              <a:rPr lang="en-US" altLang="zh-CN" sz="1800" b="1" dirty="0"/>
              <a:t>-19035109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136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E4D1BDF-1238-42BA-94F5-21BF1CF0372D}"/>
              </a:ext>
            </a:extLst>
          </p:cNvPr>
          <p:cNvSpPr/>
          <p:nvPr/>
        </p:nvSpPr>
        <p:spPr>
          <a:xfrm>
            <a:off x="0" y="0"/>
            <a:ext cx="9144000" cy="28101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2AD984A-7542-478E-BA3D-713A46CD0092}"/>
              </a:ext>
            </a:extLst>
          </p:cNvPr>
          <p:cNvSpPr/>
          <p:nvPr/>
        </p:nvSpPr>
        <p:spPr>
          <a:xfrm>
            <a:off x="268503" y="749128"/>
            <a:ext cx="8587946" cy="36452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20200611_213654">
            <a:hlinkClick r:id="" action="ppaction://media"/>
            <a:extLst>
              <a:ext uri="{FF2B5EF4-FFF2-40B4-BE49-F238E27FC236}">
                <a16:creationId xmlns:a16="http://schemas.microsoft.com/office/drawing/2014/main" id="{AED42E34-F165-4D8E-B76E-7B0984F12D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4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DD4B9AC-31C6-4BC4-ADAF-5CAFA3D82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pPr/>
              <a:t>7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6A3F6AE-3F81-421D-8B9A-86D174E7E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81299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1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E4D1BDF-1238-42BA-94F5-21BF1CF0372D}"/>
              </a:ext>
            </a:extLst>
          </p:cNvPr>
          <p:cNvSpPr/>
          <p:nvPr/>
        </p:nvSpPr>
        <p:spPr>
          <a:xfrm>
            <a:off x="0" y="0"/>
            <a:ext cx="9144000" cy="28101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2AD984A-7542-478E-BA3D-713A46CD0092}"/>
              </a:ext>
            </a:extLst>
          </p:cNvPr>
          <p:cNvSpPr/>
          <p:nvPr/>
        </p:nvSpPr>
        <p:spPr>
          <a:xfrm>
            <a:off x="268503" y="749128"/>
            <a:ext cx="8587946" cy="36452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20200611_214312">
            <a:hlinkClick r:id="" action="ppaction://media"/>
            <a:extLst>
              <a:ext uri="{FF2B5EF4-FFF2-40B4-BE49-F238E27FC236}">
                <a16:creationId xmlns:a16="http://schemas.microsoft.com/office/drawing/2014/main" id="{095E7BC1-FDC2-4BB6-AE42-A4D2A7795D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2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189E4E3-83E8-45A1-B455-D0ED24BC0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ECEF1-1935-4692-9C86-5FD89D9EDF46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B61E3BD-59D4-4EEB-AFBD-B3C6162056EE}"/>
              </a:ext>
            </a:extLst>
          </p:cNvPr>
          <p:cNvSpPr txBox="1"/>
          <p:nvPr/>
        </p:nvSpPr>
        <p:spPr>
          <a:xfrm>
            <a:off x="99060" y="114300"/>
            <a:ext cx="8900160" cy="2885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/>
              <a:t>url</a:t>
            </a:r>
            <a:r>
              <a:rPr lang="en-US" altLang="zh-CN" sz="2400" b="1" dirty="0"/>
              <a:t> = 'https://api.inews.qq.com/</a:t>
            </a:r>
            <a:r>
              <a:rPr lang="en-US" altLang="zh-CN" sz="2400" b="1" dirty="0" err="1"/>
              <a:t>newsqa</a:t>
            </a:r>
            <a:r>
              <a:rPr lang="en-US" altLang="zh-CN" sz="2400" b="1" dirty="0"/>
              <a:t>/v1/automation/foreign/country/</a:t>
            </a:r>
            <a:r>
              <a:rPr lang="en-US" altLang="zh-CN" sz="2400" b="1" dirty="0" err="1"/>
              <a:t>ranklist</a:t>
            </a:r>
            <a:r>
              <a:rPr lang="en-US" altLang="zh-CN" sz="2400" b="1" dirty="0"/>
              <a:t>'</a:t>
            </a:r>
          </a:p>
          <a:p>
            <a:r>
              <a:rPr lang="en-US" altLang="zh-CN" sz="2400" b="1" dirty="0"/>
              <a:t>resp = </a:t>
            </a:r>
            <a:r>
              <a:rPr lang="en-US" altLang="zh-CN" sz="2400" b="1" dirty="0" err="1"/>
              <a:t>requests.post</a:t>
            </a:r>
            <a:r>
              <a:rPr lang="en-US" altLang="zh-CN" sz="2400" b="1" dirty="0"/>
              <a:t>(</a:t>
            </a:r>
            <a:r>
              <a:rPr lang="en-US" altLang="zh-CN" sz="2400" b="1" dirty="0" err="1"/>
              <a:t>url</a:t>
            </a:r>
            <a:r>
              <a:rPr lang="en-US" altLang="zh-CN" sz="2400" b="1" dirty="0"/>
              <a:t>).text</a:t>
            </a:r>
          </a:p>
          <a:p>
            <a:r>
              <a:rPr lang="en-US" altLang="zh-CN" sz="2400" b="1" dirty="0"/>
              <a:t>data = </a:t>
            </a:r>
            <a:r>
              <a:rPr lang="en-US" altLang="zh-CN" sz="2400" b="1" dirty="0" err="1"/>
              <a:t>json.loads</a:t>
            </a:r>
            <a:r>
              <a:rPr lang="en-US" altLang="zh-CN" sz="2400" b="1" dirty="0"/>
              <a:t>(resp)</a:t>
            </a:r>
          </a:p>
          <a:p>
            <a:r>
              <a:rPr lang="en-US" altLang="zh-CN" sz="2400" b="1" dirty="0"/>
              <a:t>name = </a:t>
            </a:r>
            <a:r>
              <a:rPr lang="en-US" altLang="zh-CN" sz="2400" b="1" dirty="0" err="1"/>
              <a:t>jsonpath.jsonpath</a:t>
            </a:r>
            <a:r>
              <a:rPr lang="en-US" altLang="zh-CN" sz="2400" b="1" dirty="0"/>
              <a:t>(data, "$..name")</a:t>
            </a:r>
          </a:p>
          <a:p>
            <a:r>
              <a:rPr lang="en-US" altLang="zh-CN" sz="2400" b="1" dirty="0"/>
              <a:t>confirm = </a:t>
            </a:r>
            <a:r>
              <a:rPr lang="en-US" altLang="zh-CN" sz="2400" b="1" dirty="0" err="1"/>
              <a:t>jsonpath.jsonpath</a:t>
            </a:r>
            <a:r>
              <a:rPr lang="en-US" altLang="zh-CN" sz="2400" b="1" dirty="0"/>
              <a:t>(data, "$..confirm")</a:t>
            </a:r>
          </a:p>
          <a:p>
            <a:r>
              <a:rPr lang="en-US" altLang="zh-CN" sz="2400" b="1" dirty="0">
                <a:solidFill>
                  <a:srgbClr val="FF0000"/>
                </a:solidFill>
              </a:rPr>
              <a:t>a = zip(name, confirm)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681EC7-B376-4B16-A4E0-F6DF3FB89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" y="2706474"/>
            <a:ext cx="9764909" cy="243702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5991E5A-7070-4DC5-8FE1-A0293E0CD3A8}"/>
              </a:ext>
            </a:extLst>
          </p:cNvPr>
          <p:cNvSpPr txBox="1"/>
          <p:nvPr/>
        </p:nvSpPr>
        <p:spPr>
          <a:xfrm>
            <a:off x="5128260" y="3139440"/>
            <a:ext cx="40157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</a:rPr>
              <a:t>吕彦溥</a:t>
            </a:r>
            <a:r>
              <a:rPr lang="en-US" altLang="zh-CN" sz="2000" b="1" dirty="0">
                <a:solidFill>
                  <a:schemeClr val="bg1"/>
                </a:solidFill>
              </a:rPr>
              <a:t>-18071122</a:t>
            </a:r>
            <a:r>
              <a:rPr lang="zh-CN" altLang="en-US" sz="2000" b="1" dirty="0">
                <a:solidFill>
                  <a:schemeClr val="bg1"/>
                </a:solidFill>
              </a:rPr>
              <a:t>，杨静</a:t>
            </a:r>
            <a:r>
              <a:rPr lang="en-US" altLang="zh-CN" sz="2000" b="1" dirty="0">
                <a:solidFill>
                  <a:schemeClr val="bg1"/>
                </a:solidFill>
              </a:rPr>
              <a:t>-19035110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7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34BB296F-8C5D-4E22-9F65-747105BCB538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fb18e64b-9ce1-f854-bea8-6b5e138156dc"/>
</p:tagLst>
</file>

<file path=ppt/theme/theme1.xml><?xml version="1.0" encoding="utf-8"?>
<a:theme xmlns:a="http://schemas.openxmlformats.org/drawingml/2006/main" name="千图网海量PPT模板www.58pic.com​​​">
  <a:themeElements>
    <a:clrScheme name="深蓝质感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2834"/>
      </a:accent1>
      <a:accent2>
        <a:srgbClr val="FEDA5B"/>
      </a:accent2>
      <a:accent3>
        <a:srgbClr val="F5821F"/>
      </a:accent3>
      <a:accent4>
        <a:srgbClr val="BCBEC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1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 marL="0" marR="0" indent="0" algn="ctr" defTabSz="914400" eaLnBrk="1" fontAlgn="auto" latinLnBrk="0" hangingPunct="1">
          <a:lnSpc>
            <a:spcPct val="15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050" b="0" i="0" u="none" strike="noStrike" kern="0" cap="none" spc="0" normalizeH="0" baseline="0" noProof="0" dirty="0">
            <a:ln>
              <a:noFill/>
            </a:ln>
            <a:solidFill>
              <a:schemeClr val="tx1">
                <a:lumMod val="85000"/>
                <a:lumOff val="15000"/>
              </a:schemeClr>
            </a:solidFill>
            <a:effectLst/>
            <a:uLnTx/>
            <a:uFillTx/>
            <a:cs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696</TotalTime>
  <Words>210</Words>
  <Application>Microsoft Office PowerPoint</Application>
  <PresentationFormat>全屏显示(16:9)</PresentationFormat>
  <Paragraphs>31</Paragraphs>
  <Slides>9</Slides>
  <Notes>5</Notes>
  <HiddenSlides>0</HiddenSlides>
  <MMClips>4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方正宋刻本秀楷简体</vt:lpstr>
      <vt:lpstr>宋体</vt:lpstr>
      <vt:lpstr>微软雅黑</vt:lpstr>
      <vt:lpstr>微软雅黑 Light</vt:lpstr>
      <vt:lpstr>Arial</vt:lpstr>
      <vt:lpstr>Calibri</vt:lpstr>
      <vt:lpstr>Calibri Light</vt:lpstr>
      <vt:lpstr>千图网海量PPT模板www.58pic.com​​​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Tiffany August</cp:lastModifiedBy>
  <cp:revision>362</cp:revision>
  <dcterms:created xsi:type="dcterms:W3CDTF">2017-06-30T01:20:51Z</dcterms:created>
  <dcterms:modified xsi:type="dcterms:W3CDTF">2020-06-14T09:09:36Z</dcterms:modified>
</cp:coreProperties>
</file>

<file path=docProps/thumbnail.jpeg>
</file>